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3.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4.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60" r:id="rId4"/>
    <p:sldMasterId id="2147483677" r:id="rId5"/>
    <p:sldMasterId id="2147483694" r:id="rId6"/>
    <p:sldMasterId id="2147483708" r:id="rId7"/>
    <p:sldMasterId id="2147483711" r:id="rId8"/>
  </p:sldMasterIdLst>
  <p:notesMasterIdLst>
    <p:notesMasterId r:id="rId28"/>
  </p:notesMasterIdLst>
  <p:sldIdLst>
    <p:sldId id="256" r:id="rId9"/>
    <p:sldId id="2147140624" r:id="rId10"/>
    <p:sldId id="2147140657" r:id="rId11"/>
    <p:sldId id="2147140424" r:id="rId12"/>
    <p:sldId id="2147140608" r:id="rId13"/>
    <p:sldId id="2147140637" r:id="rId14"/>
    <p:sldId id="2147140598" r:id="rId15"/>
    <p:sldId id="2147140658" r:id="rId16"/>
    <p:sldId id="2147140636" r:id="rId17"/>
    <p:sldId id="2147140537" r:id="rId18"/>
    <p:sldId id="2147140607" r:id="rId19"/>
    <p:sldId id="2147140659" r:id="rId20"/>
    <p:sldId id="2147140653" r:id="rId21"/>
    <p:sldId id="2147140660" r:id="rId22"/>
    <p:sldId id="2147140572" r:id="rId23"/>
    <p:sldId id="2147140576" r:id="rId24"/>
    <p:sldId id="2147140574" r:id="rId25"/>
    <p:sldId id="2147140577" r:id="rId26"/>
    <p:sldId id="2146847072" r:id="rId27"/>
  </p:sldIdLst>
  <p:sldSz cx="9906000" cy="6858000" type="A4"/>
  <p:notesSz cx="6735763" cy="98663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92" userDrawn="1">
          <p15:clr>
            <a:srgbClr val="A4A3A4"/>
          </p15:clr>
        </p15:guide>
        <p15:guide id="2" pos="3120" userDrawn="1">
          <p15:clr>
            <a:srgbClr val="A4A3A4"/>
          </p15:clr>
        </p15:guide>
      </p15:sldGuideLst>
    </p:ext>
    <p:ext uri="{2D200454-40CA-4A62-9FC3-DE9A4176ACB9}">
      <p15:notesGuideLst xmlns:p15="http://schemas.microsoft.com/office/powerpoint/2012/main">
        <p15:guide id="1" orient="horz" pos="3108" userDrawn="1">
          <p15:clr>
            <a:srgbClr val="A4A3A4"/>
          </p15:clr>
        </p15:guide>
        <p15:guide id="2" pos="2122"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D055001-B1A1-987C-195B-1B5057ABFC40}" name="中尾 蘭那(NAKAO Ranna)" initials="蘭中" userId="S::ranna_nakao520@maff.go.jp::896a815b-7c84-41d0-8c4b-c4f9562b89ab" providerId="AD"/>
  <p188:author id="{279DB604-2185-FDC7-2EF5-5107AF4DDC5B}" name="余地　晃典" initials="余地　晃典" userId="余地　晃典" providerId="None"/>
  <p188:author id="{489AD906-EE10-DB5B-5E81-A934EA0EFD57}" name="小林 賢弥(KOBAYASHI Toshiya)" initials="賢小" userId="S::toshiya_kobayashi200@maff.go.jp::a7ab5a5f-df85-41d0-b1d0-1bae9c5a2e9d" providerId="AD"/>
  <p188:author id="{03A07E07-EB44-AA3C-7E67-CD30FBADCA23}" name="Rei Jinnai" initials="Jinnai" userId="Rei Jinnai" providerId="None"/>
  <p188:author id="{3890DD0E-22DA-DBD3-7E0A-7D1A42F36604}" name="大王 千聖(DAIO Chisato)" initials="大C" userId="S::chisato_daio570@maff.go.jp::1d07fd73-9a42-4100-929b-e41e874901ce" providerId="AD"/>
  <p188:author id="{0EBEAD11-0F78-0315-88E7-3020C6A03026}" name="密田 千尋(MITSUDA Chihiro)" initials="密田" userId="S::chihiro_mitsuda880@maff.go.jp::10ee9612-8730-4095-9096-5cb04bbcc3d9" providerId="AD"/>
  <p188:author id="{78E61A14-278A-D69A-8CA7-932A5C2E9327}" name="阿部 麻美(ABE Asami)" initials="麻阿" userId="S::asami_abe390@maff.go.jp::eb1ee376-9d6b-4dad-8b7a-0ab17c1d48bc" providerId="AD"/>
  <p188:author id="{D218F31E-B91B-1A1B-AAEE-ED7536102047}" name="河合 星来(KAWAI Seira)" initials="星河" userId="S::seira_kawai760@maff.go.jp::a4e6dd79-d67e-41d5-a64a-5964f6334f97" providerId="AD"/>
  <p188:author id="{1DAB0B1F-1B90-8167-8E81-8E11023A36CC}" name="川田 うらら(KAWATA Urara)" initials="う川" userId="S::urara_kawata700@maff.go.jp::7c47479f-6685-4b39-af38-6d7ea0a7ae0b" providerId="AD"/>
  <p188:author id="{9AD92B24-A040-1320-F101-84C067EF8ABF}" name="中越 万由子(NAKAKOSHI Mayuko)" initials="中M" userId="S::mayuko_nakakoshi200@maff.go.jp::a789fdbf-c43e-47c0-8a8d-662adc0a7620" providerId="AD"/>
  <p188:author id="{E1A1DB28-0200-55B3-3B12-8084325C33BC}" name="藤園 航(FUJIZONO Wataru)" initials="航藤" userId="S::wataru_fujizono670@maff.go.jp::a0f8d0eb-477c-4e18-bb82-8537787974ac" providerId="AD"/>
  <p188:author id="{75BC4630-B9AE-7A22-1754-882932C743BE}" name="三柴 侑大(MISHIBA Yudai)" initials="侑三" userId="S::yudai_mishiba920@maff.go.jp::375cd2ed-733a-49ff-871a-446df98fd5d6" providerId="AD"/>
  <p188:author id="{F5F56E3F-B549-6B1D-6D6A-C7D3AA25CEEC}" name="三橋 明奈(MITSUHASHI Akina)" initials="明三" userId="S::akina_mitsuhashi440@maff.go.jp::a980594b-188f-4de3-bed3-8b32e2e4d90d" providerId="AD"/>
  <p188:author id="{A3D1E246-23DB-6E02-0216-ABB9CC6935A7}" name="大野 貴文(ONO Takafumi)" initials="貴大" userId="S::takafumi_ono270@maff.go.jp::522ca1ee-2254-4cdf-8535-15dfb27d3b2e" providerId="AD"/>
  <p188:author id="{C4F6324C-4524-748A-80B8-B4C67122A800}" name="寺島 未優(TERASHIMA Miyu)" initials="寺M" userId="S::miyu_terashima340@maff.go.jp::9186014e-22e9-410f-84f2-eaa3cf85156a" providerId="AD"/>
  <p188:author id="{C12CF554-A0C8-F793-CA6D-0ACDA61B4D6D}" name="小笠原 すず(OGASAWARA Suzu)" initials="小S" userId="S::suzu_ogasawara440@maff.go.jp::ca00f559-182c-4aac-98eb-8592794cda2f" providerId="AD"/>
  <p188:author id="{1FEAD158-CD61-9337-6996-FD7B47F1FE47}" name="西中川 淳(NISHINAKAGAWA Jun)" initials="淳西" userId="S::jun_nishinakagawa340@maff.go.jp::fde9809a-4bd3-4a9e-9fb2-8063e1f3aa71" providerId="AD"/>
  <p188:author id="{B68B2E5A-ABF7-F289-B217-84608AE11685}" name="松井 裕佑(MATSUI Yuusuke)" initials="裕松" userId="S::yusuke_matsui190@maff.go.jp::040b7baa-d2eb-498e-8381-91793825c38b" providerId="AD"/>
  <p188:author id="{0A4A6566-5D55-1E30-A028-9C02852C1477}" name="田口 諒(TAGUCHI Ryo)" initials="諒田" userId="S::ryo_taguchi460@maff.go.jp::ba97f1d2-d335-4b40-aa91-7334abc139da" providerId="AD"/>
  <p188:author id="{96FBE56D-B354-3F11-A1CB-1707A401C915}" name="鈴木 陽介(SUZUKI Yousuke)" initials="陽鈴" userId="S::yosuke_suzuki190@maff.go.jp::42165c49-189e-46dc-ad4c-a85790e8e7ec" providerId="AD"/>
  <p188:author id="{4BBBEF72-C1BF-5DE9-D040-C2B157D55B54}" name="櫻井 俊輔(SAKURAI Shunsuke)" initials="櫻S" userId="S::shunsuke_sakurai220@maff.go.jp::48a85ed4-8ba8-4c9b-b3c5-2667a343c911" providerId="AD"/>
  <p188:author id="{2BBCB777-B941-80A1-580E-81B3703CDFB2}" name="山入 亮(YAMAIRI Makoto)" initials="亮山" userId="S::makoto_yamairi920@maff.go.jp::4f84aa81-0d77-459a-af06-8ec12fd67579" providerId="AD"/>
  <p188:author id="{DA71D27A-7950-5F73-9AF2-B27CA4D522D6}" name="中村 美紗都(NAKAMURA Misato)" initials="美中" userId="S::misato_nakamura620@maff.go.jp::22566645-39d0-41c3-805a-4e1a56e8bf41" providerId="AD"/>
  <p188:author id="{5417237F-E786-D9D0-EE21-3B41403AF574}" name="冨金原 美咲(FUKIMBARA Misaki)" initials="美冨" userId="S::misaki_fukimbara900@maff.go.jp::9d763e06-a2ac-4fdd-a30d-25f7617bc8dd" providerId="AD"/>
  <p188:author id="{6F306A80-2C25-E9F5-5CF8-147B28A308FE}" name="天川 清仁(AMAGAWA Kiyohito)" initials="清天" userId="S::kiyohito_amagawa760@maff.go.jp::2fdad76a-881f-4a1b-966e-bc4950b40f7c" providerId="AD"/>
  <p188:author id="{0E506F81-0A33-E5F1-9EC0-04AF2E010CCD}" name="本多 祐翔(HONDA Yuto)" initials="本Y" userId="S::yuto_honda130@maff.go.jp::2d7a7b80-f3cd-4814-b19f-6fd89fa56d4f" providerId="AD"/>
  <p188:author id="{E21BA685-52AD-6C6A-C1A5-26B3FF56B0E9}" name="西川 昌孝(NISHIKAWA Masataka)" initials="昌西" userId="S::masataka_nishikaw300@maff.go.jp::d4fe8ccc-420a-4605-a3a9-e94994518c68" providerId="AD"/>
  <p188:author id="{12AF2F90-8168-643E-AF75-0DF64BD8007F}" name="鈴木 瞳(SUZUKI Hitomi)" initials="鈴H" userId="S::hitomi_suzuki980@maff.go.jp::483dd3bf-3a6d-4ba9-923c-ad87f9dd9a7f" providerId="AD"/>
  <p188:author id="{A1F0A294-93A9-07AC-6EAE-1163C17C37F9}" name="富永 みその(TOMINAGA Misono)" initials="富永" userId="S::misono_tominaga560@maff.go.jp::e3fc3035-240a-4afd-b6c3-42318f861d38" providerId="AD"/>
  <p188:author id="{EEF2E294-27B5-8FDC-3037-696A07845A3F}" name="JapanMAFF" initials="JapanMAFF" userId="JapanMAFF" providerId="None"/>
  <p188:author id="{4B5D0F9D-C2F5-877B-41F1-464233FBAC35}" name="山本 麻衣(YAMAMOTO Mai)" initials="山本" userId="S::mai_yamamoto320@maff.go.jp::05147061-4305-4be9-b087-97a8f18d22c7" providerId="AD"/>
  <p188:author id="{1FE459A3-4A02-00E5-AB43-27045ABF6707}" name="鈴木 孝一郎(SUZUKI Koichiro)" initials="鈴K" userId="S::koichiro_suzuki030@maff.go.jp::94ee96c9-4d6f-4aa1-ac9f-d92c2cb0734e" providerId="AD"/>
  <p188:author id="{A41573AB-56AB-B0C0-0FE6-D41DA4D0C8FA}" name="土佐 香月(TOSA Kazuki)" initials="香土" userId="S::kazuki_tosa960@maff.go.jp::5a402f25-0a4e-4f0b-8986-091997c2ef3d" providerId="AD"/>
  <p188:author id="{8E3DA6B3-D9F7-1B1B-6177-175D3EF1AC53}" name="横沼 光治郎(YOKONUMA Kojiro)" initials="横K" userId="S::kojiro_yokonuma470@maff.go.jp::75dc69df-45cb-4fdf-9640-0e218d67c066" providerId="AD"/>
  <p188:author id="{A623A7B4-DD00-447B-DC13-A2F4D524279B}" name="吉田 昌弘(YOSHIDA Masahiro)" initials="昌吉" userId="S::masahiro_yoshida160@maff.go.jp::7805559f-cde2-4fd1-a5ed-6684173a88ee" providerId="AD"/>
  <p188:author id="{1C1C5EC0-E942-C5D7-54E9-8C2CBA6ADC23}" name="梶矢 湧斗(KAJIYA Yuto)" initials="湧梶" userId="S::yuto_kajiya980@maff.go.jp::4836607a-6ab8-4d05-8544-4f4c224c9bff" providerId="AD"/>
  <p188:author id="{7AADB3D3-E47E-E661-A31D-3EAC107DE1ED}" name="齋藤 匡人(SAITO Masato)" initials="匡齋" userId="S::masato_saito480@maff.go.jp::e73f17e9-6cd5-40e5-8418-9372393f77d4" providerId="AD"/>
  <p188:author id="{418BF7D4-E385-C94C-8B76-5313DC8F98F6}" name="坂東 航太(BANDO Kota)" initials="航坂" userId="S::kota_bando910@maff.go.jp::b69d6bf5-01e9-42d5-96a9-01790fb666a2" providerId="AD"/>
  <p188:author id="{90E51BD8-B5D0-C274-7540-5FA03ECA65DC}" name="本橋 克弥(MOTOHASHI Katsuya)" initials="克本" userId="S::katsuya_motohashi200@maff.go.jp::5d012b23-5603-4e9d-8b36-f9ceb2d5ca96" providerId="AD"/>
  <p188:author id="{F4CABBE0-581E-64CC-04A5-12E4ABC2FDAB}" name="伊藤 葉子(ITO Yoko)" initials="葉伊" userId="S::yoko_ito600@maff.go.jp::190e189f-007f-4a0a-a606-b8416bfe8a80" providerId="AD"/>
  <p188:author id="{1FCE1BEA-C02C-0E53-BE2B-E3321389D476}" name="並木 亮太(NAMIKI Ryota)" initials="並R" userId="S::ryota_namiki290@maff.go.jp::b8bc9639-86bc-4db9-8c84-3673429060a2" providerId="AD"/>
  <p188:author id="{0EEB0BEF-6CC7-848F-B66C-657A718ACC89}" name="MAFF" initials="MAFF" userId="MAFF" providerId="None"/>
  <p188:author id="{A2B9C1EF-342C-B5AC-38D7-3D66D35C43D1}" name="阿部　麻美（ABE Asami）" initials="A" userId="阿部　麻美（ABE Asami）"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CECE8"/>
    <a:srgbClr val="F8D7CD"/>
    <a:srgbClr val="ED7D31"/>
    <a:srgbClr val="E2F0D9"/>
    <a:srgbClr val="8FAADC"/>
    <a:srgbClr val="FFFFCC"/>
    <a:srgbClr val="FFF2CC"/>
    <a:srgbClr val="FFAE85"/>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2B7CAEA-AF71-4698-8E2C-079EE6B6FCA6}" v="7" dt="2026-07-31T02:07:45.137"/>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0" d="100"/>
          <a:sy n="90" d="100"/>
        </p:scale>
        <p:origin x="1018" y="67"/>
      </p:cViewPr>
      <p:guideLst>
        <p:guide orient="horz" pos="2092"/>
        <p:guide pos="3120"/>
      </p:guideLst>
    </p:cSldViewPr>
  </p:slideViewPr>
  <p:notesTextViewPr>
    <p:cViewPr>
      <p:scale>
        <a:sx n="1" d="1"/>
        <a:sy n="1" d="1"/>
      </p:scale>
      <p:origin x="0" y="0"/>
    </p:cViewPr>
  </p:notesTextViewPr>
  <p:notesViewPr>
    <p:cSldViewPr snapToGrid="0">
      <p:cViewPr>
        <p:scale>
          <a:sx n="1" d="2"/>
          <a:sy n="1" d="2"/>
        </p:scale>
        <p:origin x="0" y="0"/>
      </p:cViewPr>
      <p:guideLst>
        <p:guide orient="horz" pos="3108"/>
        <p:guide pos="2122"/>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 Type="http://schemas.openxmlformats.org/officeDocument/2006/relationships/customXml" Target="../customXml/item3.xml"/><Relationship Id="rId21" Type="http://schemas.openxmlformats.org/officeDocument/2006/relationships/slide" Target="slides/slide13.xml"/><Relationship Id="rId34" Type="http://schemas.microsoft.com/office/2018/10/relationships/authors" Target="authors.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notesMaster" Target="notesMasters/notesMaster1.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viewProps" Target="viewProps.xml"/><Relationship Id="rId8" Type="http://schemas.openxmlformats.org/officeDocument/2006/relationships/slideMaster" Target="slideMasters/slideMaster5.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https://digitalgojp.sharepoint.com/sites/MAFF-TMS-Review_Team_of_Act_on_the_Prevention_of_Infectious_/Shared%20Documents/General/&#26032;&#20307;&#21046;&#65288;&#20196;&#21644;&#65302;&#24180;&#65303;&#26376;&#65374;&#65289;/02_&#23478;&#30044;&#20253;&#26579;&#30149;&#20104;&#38450;&#27861;&#38306;&#20418;/16_&#35696;&#21729;&#26681;&#22238;&#12375;/&#20803;&#12487;&#12540;&#12479;/&#65288;&#22269;&#38555;&#65289;&#20803;&#12487;&#12540;&#12479;.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3.0798059964726631E-2"/>
          <c:y val="4.5048366185956513E-2"/>
          <c:w val="0.93840388007054676"/>
          <c:h val="0.78667622360914435"/>
        </c:manualLayout>
      </c:layout>
      <c:barChart>
        <c:barDir val="col"/>
        <c:grouping val="clustered"/>
        <c:varyColors val="0"/>
        <c:ser>
          <c:idx val="0"/>
          <c:order val="0"/>
          <c:tx>
            <c:strRef>
              <c:f>Sheet1!$B$1</c:f>
              <c:strCache>
                <c:ptCount val="1"/>
                <c:pt idx="0">
                  <c:v>発生件数</c:v>
                </c:pt>
              </c:strCache>
            </c:strRef>
          </c:tx>
          <c:spPr>
            <a:solidFill>
              <a:srgbClr val="0070C0"/>
            </a:solidFill>
            <a:ln>
              <a:noFill/>
            </a:ln>
            <a:effectLst/>
          </c:spPr>
          <c:invertIfNegative val="0"/>
          <c:dLbls>
            <c:dLbl>
              <c:idx val="8"/>
              <c:tx>
                <c:rich>
                  <a:bodyPr/>
                  <a:lstStyle/>
                  <a:p>
                    <a:fld id="{24451CAF-F488-463D-BD56-AF1035E601E2}" type="VALUE">
                      <a:rPr lang="en-US" altLang="ja-JP"/>
                      <a:pPr/>
                      <a:t>[値]</a:t>
                    </a:fld>
                    <a:endParaRPr lang="ja-JP" alt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66B4-4DBC-B226-B8A064F7A765}"/>
                </c:ext>
              </c:extLst>
            </c:dLbl>
            <c:spPr>
              <a:noFill/>
              <a:ln>
                <a:noFill/>
              </a:ln>
              <a:effectLst/>
            </c:spPr>
            <c:txPr>
              <a:bodyPr rot="0" spcFirstLastPara="1" vertOverflow="ellipsis" vert="horz" wrap="square" lIns="38100" tIns="19050" rIns="38100" bIns="19050" anchor="ctr" anchorCtr="1">
                <a:spAutoFit/>
              </a:bodyPr>
              <a:lstStyle/>
              <a:p>
                <a:pPr>
                  <a:defRPr lang="ja-JP" sz="1200" b="1" i="0" u="none" strike="noStrike" kern="1200" baseline="0">
                    <a:solidFill>
                      <a:srgbClr val="0070C0"/>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Sheet1!$A$2:$A$10</c:f>
              <c:numCache>
                <c:formatCode>General</c:formatCode>
                <c:ptCount val="9"/>
                <c:pt idx="0">
                  <c:v>2018</c:v>
                </c:pt>
                <c:pt idx="1">
                  <c:v>2019</c:v>
                </c:pt>
                <c:pt idx="2">
                  <c:v>2020</c:v>
                </c:pt>
                <c:pt idx="3">
                  <c:v>2021</c:v>
                </c:pt>
                <c:pt idx="4">
                  <c:v>2022</c:v>
                </c:pt>
                <c:pt idx="5">
                  <c:v>2023</c:v>
                </c:pt>
                <c:pt idx="6">
                  <c:v>2024</c:v>
                </c:pt>
                <c:pt idx="7">
                  <c:v>2025</c:v>
                </c:pt>
                <c:pt idx="8">
                  <c:v>2026</c:v>
                </c:pt>
              </c:numCache>
            </c:numRef>
          </c:cat>
          <c:val>
            <c:numRef>
              <c:f>Sheet1!$B$2:$B$10</c:f>
              <c:numCache>
                <c:formatCode>General</c:formatCode>
                <c:ptCount val="9"/>
                <c:pt idx="0">
                  <c:v>6</c:v>
                </c:pt>
                <c:pt idx="1">
                  <c:v>45</c:v>
                </c:pt>
                <c:pt idx="2">
                  <c:v>10</c:v>
                </c:pt>
                <c:pt idx="3">
                  <c:v>15</c:v>
                </c:pt>
                <c:pt idx="4">
                  <c:v>9</c:v>
                </c:pt>
                <c:pt idx="5">
                  <c:v>4</c:v>
                </c:pt>
                <c:pt idx="6">
                  <c:v>5</c:v>
                </c:pt>
                <c:pt idx="7">
                  <c:v>6</c:v>
                </c:pt>
                <c:pt idx="8">
                  <c:v>5</c:v>
                </c:pt>
              </c:numCache>
            </c:numRef>
          </c:val>
          <c:extLst>
            <c:ext xmlns:c16="http://schemas.microsoft.com/office/drawing/2014/chart" uri="{C3380CC4-5D6E-409C-BE32-E72D297353CC}">
              <c16:uniqueId val="{00000001-66B4-4DBC-B226-B8A064F7A765}"/>
            </c:ext>
          </c:extLst>
        </c:ser>
        <c:dLbls>
          <c:showLegendKey val="0"/>
          <c:showVal val="1"/>
          <c:showCatName val="0"/>
          <c:showSerName val="0"/>
          <c:showPercent val="0"/>
          <c:showBubbleSize val="0"/>
        </c:dLbls>
        <c:gapWidth val="219"/>
        <c:overlap val="-27"/>
        <c:axId val="1411332512"/>
        <c:axId val="1411321472"/>
      </c:barChart>
      <c:lineChart>
        <c:grouping val="standard"/>
        <c:varyColors val="0"/>
        <c:ser>
          <c:idx val="1"/>
          <c:order val="1"/>
          <c:tx>
            <c:strRef>
              <c:f>Sheet1!$C$1</c:f>
              <c:strCache>
                <c:ptCount val="1"/>
                <c:pt idx="0">
                  <c:v>合計殺処分頭数</c:v>
                </c:pt>
              </c:strCache>
            </c:strRef>
          </c:tx>
          <c:spPr>
            <a:ln w="28575" cap="rnd" cmpd="sng">
              <a:solidFill>
                <a:srgbClr val="C00000"/>
              </a:solidFill>
              <a:round/>
              <a:tailEnd w="sm" len="sm"/>
            </a:ln>
            <a:effectLst/>
          </c:spPr>
          <c:marker>
            <c:symbol val="square"/>
            <c:size val="8"/>
            <c:spPr>
              <a:solidFill>
                <a:srgbClr val="C00000"/>
              </a:solidFill>
              <a:ln w="28575">
                <a:noFill/>
              </a:ln>
              <a:effectLst/>
            </c:spPr>
          </c:marker>
          <c:dLbls>
            <c:dLbl>
              <c:idx val="0"/>
              <c:delete val="1"/>
              <c:extLst>
                <c:ext xmlns:c15="http://schemas.microsoft.com/office/drawing/2012/chart" uri="{CE6537A1-D6FC-4f65-9D91-7224C49458BB}"/>
                <c:ext xmlns:c16="http://schemas.microsoft.com/office/drawing/2014/chart" uri="{C3380CC4-5D6E-409C-BE32-E72D297353CC}">
                  <c16:uniqueId val="{00000002-66B4-4DBC-B226-B8A064F7A765}"/>
                </c:ext>
              </c:extLst>
            </c:dLbl>
            <c:dLbl>
              <c:idx val="1"/>
              <c:delete val="1"/>
              <c:extLst>
                <c:ext xmlns:c15="http://schemas.microsoft.com/office/drawing/2012/chart" uri="{CE6537A1-D6FC-4f65-9D91-7224C49458BB}"/>
                <c:ext xmlns:c16="http://schemas.microsoft.com/office/drawing/2014/chart" uri="{C3380CC4-5D6E-409C-BE32-E72D297353CC}">
                  <c16:uniqueId val="{00000003-66B4-4DBC-B226-B8A064F7A765}"/>
                </c:ext>
              </c:extLst>
            </c:dLbl>
            <c:dLbl>
              <c:idx val="2"/>
              <c:delete val="1"/>
              <c:extLst>
                <c:ext xmlns:c15="http://schemas.microsoft.com/office/drawing/2012/chart" uri="{CE6537A1-D6FC-4f65-9D91-7224C49458BB}"/>
                <c:ext xmlns:c16="http://schemas.microsoft.com/office/drawing/2014/chart" uri="{C3380CC4-5D6E-409C-BE32-E72D297353CC}">
                  <c16:uniqueId val="{00000004-66B4-4DBC-B226-B8A064F7A765}"/>
                </c:ext>
              </c:extLst>
            </c:dLbl>
            <c:dLbl>
              <c:idx val="3"/>
              <c:delete val="1"/>
              <c:extLst>
                <c:ext xmlns:c15="http://schemas.microsoft.com/office/drawing/2012/chart" uri="{CE6537A1-D6FC-4f65-9D91-7224C49458BB}"/>
                <c:ext xmlns:c16="http://schemas.microsoft.com/office/drawing/2014/chart" uri="{C3380CC4-5D6E-409C-BE32-E72D297353CC}">
                  <c16:uniqueId val="{00000005-66B4-4DBC-B226-B8A064F7A765}"/>
                </c:ext>
              </c:extLst>
            </c:dLbl>
            <c:dLbl>
              <c:idx val="4"/>
              <c:delete val="1"/>
              <c:extLst>
                <c:ext xmlns:c15="http://schemas.microsoft.com/office/drawing/2012/chart" uri="{CE6537A1-D6FC-4f65-9D91-7224C49458BB}"/>
                <c:ext xmlns:c16="http://schemas.microsoft.com/office/drawing/2014/chart" uri="{C3380CC4-5D6E-409C-BE32-E72D297353CC}">
                  <c16:uniqueId val="{00000006-66B4-4DBC-B226-B8A064F7A765}"/>
                </c:ext>
              </c:extLst>
            </c:dLbl>
            <c:dLbl>
              <c:idx val="5"/>
              <c:delete val="1"/>
              <c:extLst>
                <c:ext xmlns:c15="http://schemas.microsoft.com/office/drawing/2012/chart" uri="{CE6537A1-D6FC-4f65-9D91-7224C49458BB}"/>
                <c:ext xmlns:c16="http://schemas.microsoft.com/office/drawing/2014/chart" uri="{C3380CC4-5D6E-409C-BE32-E72D297353CC}">
                  <c16:uniqueId val="{00000007-66B4-4DBC-B226-B8A064F7A765}"/>
                </c:ext>
              </c:extLst>
            </c:dLbl>
            <c:dLbl>
              <c:idx val="6"/>
              <c:delete val="1"/>
              <c:extLst>
                <c:ext xmlns:c15="http://schemas.microsoft.com/office/drawing/2012/chart" uri="{CE6537A1-D6FC-4f65-9D91-7224C49458BB}"/>
                <c:ext xmlns:c16="http://schemas.microsoft.com/office/drawing/2014/chart" uri="{C3380CC4-5D6E-409C-BE32-E72D297353CC}">
                  <c16:uniqueId val="{00000008-66B4-4DBC-B226-B8A064F7A765}"/>
                </c:ext>
              </c:extLst>
            </c:dLbl>
            <c:dLbl>
              <c:idx val="7"/>
              <c:layout>
                <c:manualLayout>
                  <c:x val="1.7412698412698414E-2"/>
                  <c:y val="-7.2488145423928993E-2"/>
                </c:manualLayout>
              </c:layout>
              <c:tx>
                <c:rich>
                  <a:bodyPr/>
                  <a:lstStyle/>
                  <a:p>
                    <a:r>
                      <a:rPr lang="en-US" altLang="ja-JP"/>
                      <a:t>44.9</a:t>
                    </a:r>
                    <a:r>
                      <a:rPr lang="ja-JP" altLang="en-US"/>
                      <a:t>万</a:t>
                    </a:r>
                  </a:p>
                </c:rich>
              </c:tx>
              <c:dLblPos val="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9-66B4-4DBC-B226-B8A064F7A765}"/>
                </c:ext>
              </c:extLst>
            </c:dLbl>
            <c:dLbl>
              <c:idx val="8"/>
              <c:delete val="1"/>
              <c:extLst>
                <c:ext xmlns:c15="http://schemas.microsoft.com/office/drawing/2012/chart" uri="{CE6537A1-D6FC-4f65-9D91-7224C49458BB}"/>
                <c:ext xmlns:c16="http://schemas.microsoft.com/office/drawing/2014/chart" uri="{C3380CC4-5D6E-409C-BE32-E72D297353CC}">
                  <c16:uniqueId val="{0000000A-66B4-4DBC-B226-B8A064F7A765}"/>
                </c:ext>
              </c:extLst>
            </c:dLbl>
            <c:spPr>
              <a:noFill/>
              <a:ln>
                <a:noFill/>
              </a:ln>
              <a:effectLst/>
            </c:spPr>
            <c:txPr>
              <a:bodyPr rot="0" spcFirstLastPara="1" vertOverflow="ellipsis" vert="horz" wrap="square" lIns="38100" tIns="19050" rIns="38100" bIns="19050" anchor="ctr" anchorCtr="1">
                <a:spAutoFit/>
              </a:bodyPr>
              <a:lstStyle/>
              <a:p>
                <a:pPr>
                  <a:defRPr lang="ja-JP" sz="1200" b="1" i="0" u="none" strike="noStrike" kern="1200" baseline="0">
                    <a:solidFill>
                      <a:srgbClr val="C00000"/>
                    </a:solidFill>
                    <a:latin typeface="Meiryo UI" panose="020B0604030504040204" pitchFamily="50" charset="-128"/>
                    <a:ea typeface="Meiryo UI" panose="020B0604030504040204" pitchFamily="50" charset="-128"/>
                    <a:cs typeface="+mn-cs"/>
                  </a:defRPr>
                </a:pPr>
                <a:endParaRPr lang="ja-JP"/>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Sheet1!$A$2:$A$10</c:f>
              <c:numCache>
                <c:formatCode>General</c:formatCode>
                <c:ptCount val="9"/>
                <c:pt idx="0">
                  <c:v>2018</c:v>
                </c:pt>
                <c:pt idx="1">
                  <c:v>2019</c:v>
                </c:pt>
                <c:pt idx="2">
                  <c:v>2020</c:v>
                </c:pt>
                <c:pt idx="3">
                  <c:v>2021</c:v>
                </c:pt>
                <c:pt idx="4">
                  <c:v>2022</c:v>
                </c:pt>
                <c:pt idx="5">
                  <c:v>2023</c:v>
                </c:pt>
                <c:pt idx="6">
                  <c:v>2024</c:v>
                </c:pt>
                <c:pt idx="7">
                  <c:v>2025</c:v>
                </c:pt>
                <c:pt idx="8">
                  <c:v>2026</c:v>
                </c:pt>
              </c:numCache>
            </c:numRef>
          </c:cat>
          <c:val>
            <c:numRef>
              <c:f>Sheet1!$C$2:$C$10</c:f>
              <c:numCache>
                <c:formatCode>General</c:formatCode>
                <c:ptCount val="9"/>
                <c:pt idx="0">
                  <c:v>0.9042</c:v>
                </c:pt>
                <c:pt idx="1">
                  <c:v>15.3118</c:v>
                </c:pt>
                <c:pt idx="2">
                  <c:v>17.973800000000001</c:v>
                </c:pt>
                <c:pt idx="3">
                  <c:v>28.0716</c:v>
                </c:pt>
                <c:pt idx="4">
                  <c:v>35.4557</c:v>
                </c:pt>
                <c:pt idx="5">
                  <c:v>36.795699999999997</c:v>
                </c:pt>
                <c:pt idx="6">
                  <c:v>40.307299999999998</c:v>
                </c:pt>
                <c:pt idx="7">
                  <c:v>43.560400000000001</c:v>
                </c:pt>
                <c:pt idx="8">
                  <c:v>44.373399999999997</c:v>
                </c:pt>
              </c:numCache>
            </c:numRef>
          </c:val>
          <c:smooth val="0"/>
          <c:extLst>
            <c:ext xmlns:c16="http://schemas.microsoft.com/office/drawing/2014/chart" uri="{C3380CC4-5D6E-409C-BE32-E72D297353CC}">
              <c16:uniqueId val="{0000000B-66B4-4DBC-B226-B8A064F7A765}"/>
            </c:ext>
          </c:extLst>
        </c:ser>
        <c:dLbls>
          <c:showLegendKey val="0"/>
          <c:showVal val="1"/>
          <c:showCatName val="0"/>
          <c:showSerName val="0"/>
          <c:showPercent val="0"/>
          <c:showBubbleSize val="0"/>
        </c:dLbls>
        <c:marker val="1"/>
        <c:smooth val="0"/>
        <c:axId val="1411332512"/>
        <c:axId val="1411321472"/>
      </c:lineChart>
      <c:catAx>
        <c:axId val="14113325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ja-JP" sz="11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crossAx val="1411321472"/>
        <c:crosses val="autoZero"/>
        <c:auto val="1"/>
        <c:lblAlgn val="ctr"/>
        <c:lblOffset val="100"/>
        <c:noMultiLvlLbl val="0"/>
      </c:catAx>
      <c:valAx>
        <c:axId val="1411321472"/>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411332512"/>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sz="1197" b="0" i="0" u="none" strike="noStrike" kern="1200" baseline="0">
                <a:solidFill>
                  <a:srgbClr val="0070C0"/>
                </a:solidFill>
                <a:latin typeface="Meiryo UI" panose="020B0604030504040204" pitchFamily="50" charset="-128"/>
                <a:ea typeface="Meiryo UI" panose="020B0604030504040204" pitchFamily="50" charset="-128"/>
                <a:cs typeface="+mn-cs"/>
              </a:defRPr>
            </a:pPr>
            <a:endParaRPr lang="ja-JP"/>
          </a:p>
        </c:txPr>
      </c:legendEntry>
      <c:legendEntry>
        <c:idx val="1"/>
        <c:txPr>
          <a:bodyPr rot="0" spcFirstLastPara="1" vertOverflow="ellipsis" vert="horz" wrap="square" anchor="ctr" anchorCtr="1"/>
          <a:lstStyle/>
          <a:p>
            <a:pPr>
              <a:defRPr sz="1197" b="0" i="0" u="none" strike="noStrike" kern="1200" baseline="0">
                <a:solidFill>
                  <a:srgbClr val="C00000"/>
                </a:solidFill>
                <a:latin typeface="Meiryo UI" panose="020B0604030504040204" pitchFamily="50" charset="-128"/>
                <a:ea typeface="Meiryo UI" panose="020B0604030504040204" pitchFamily="50" charset="-128"/>
                <a:cs typeface="+mn-cs"/>
              </a:defRPr>
            </a:pPr>
            <a:endParaRPr lang="ja-JP"/>
          </a:p>
        </c:txPr>
      </c:legendEntry>
      <c:overlay val="0"/>
      <c:spPr>
        <a:noFill/>
        <a:ln>
          <a:noFill/>
        </a:ln>
        <a:effectLst/>
      </c:spPr>
      <c:txPr>
        <a:bodyPr rot="0" spcFirstLastPara="1" vertOverflow="ellipsis" vert="horz" wrap="square" anchor="ctr" anchorCtr="1"/>
        <a:lstStyle/>
        <a:p>
          <a:pPr>
            <a:defRPr lang="ja-JP" sz="1197" b="0" i="0" u="none" strike="noStrike" kern="1200" baseline="0">
              <a:solidFill>
                <a:schemeClr val="tx1">
                  <a:lumMod val="65000"/>
                  <a:lumOff val="35000"/>
                </a:schemeClr>
              </a:solidFill>
              <a:latin typeface="+mn-lt"/>
              <a:ea typeface="+mn-ea"/>
              <a:cs typeface="+mn-cs"/>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ja-JP"/>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tx>
            <c:strRef>
              <c:f>郵便!$G$6</c:f>
              <c:strCache>
                <c:ptCount val="1"/>
                <c:pt idx="0">
                  <c:v>件数</c:v>
                </c:pt>
              </c:strCache>
            </c:strRef>
          </c:tx>
          <c:spPr>
            <a:ln w="28575" cap="rnd">
              <a:solidFill>
                <a:schemeClr val="accent1"/>
              </a:solidFill>
              <a:round/>
            </a:ln>
            <a:effectLst/>
          </c:spPr>
          <c:marker>
            <c:symbol val="none"/>
          </c:marker>
          <c:cat>
            <c:numRef>
              <c:f>郵便!$F$12:$F$21</c:f>
              <c:numCache>
                <c:formatCode>General</c:formatCode>
                <c:ptCount val="10"/>
                <c:pt idx="0" formatCode="#&quot;年&quot;">
                  <c:v>2015</c:v>
                </c:pt>
                <c:pt idx="5" formatCode="#&quot;年&quot;">
                  <c:v>2020</c:v>
                </c:pt>
                <c:pt idx="9" formatCode="#&quot;年&quot;">
                  <c:v>2024</c:v>
                </c:pt>
              </c:numCache>
            </c:numRef>
          </c:cat>
          <c:val>
            <c:numRef>
              <c:f>郵便!$G$12:$G$21</c:f>
              <c:numCache>
                <c:formatCode>General</c:formatCode>
                <c:ptCount val="10"/>
                <c:pt idx="0">
                  <c:v>1.5719000000000001</c:v>
                </c:pt>
                <c:pt idx="1">
                  <c:v>1.3224</c:v>
                </c:pt>
                <c:pt idx="2">
                  <c:v>1.2661</c:v>
                </c:pt>
                <c:pt idx="3">
                  <c:v>1.165</c:v>
                </c:pt>
                <c:pt idx="4">
                  <c:v>1.1023000000000001</c:v>
                </c:pt>
                <c:pt idx="5">
                  <c:v>3.0684999999999998</c:v>
                </c:pt>
                <c:pt idx="6">
                  <c:v>5.0898000000000003</c:v>
                </c:pt>
                <c:pt idx="7">
                  <c:v>5.3116000000000003</c:v>
                </c:pt>
                <c:pt idx="8">
                  <c:v>4.7649999999999997</c:v>
                </c:pt>
                <c:pt idx="9">
                  <c:v>4.6177000000000001</c:v>
                </c:pt>
              </c:numCache>
            </c:numRef>
          </c:val>
          <c:smooth val="0"/>
          <c:extLst>
            <c:ext xmlns:c16="http://schemas.microsoft.com/office/drawing/2014/chart" uri="{C3380CC4-5D6E-409C-BE32-E72D297353CC}">
              <c16:uniqueId val="{00000000-AAF6-4B61-95A2-3CB16A8C9CC7}"/>
            </c:ext>
          </c:extLst>
        </c:ser>
        <c:dLbls>
          <c:showLegendKey val="0"/>
          <c:showVal val="0"/>
          <c:showCatName val="0"/>
          <c:showSerName val="0"/>
          <c:showPercent val="0"/>
          <c:showBubbleSize val="0"/>
        </c:dLbls>
        <c:smooth val="0"/>
        <c:axId val="793639151"/>
        <c:axId val="793637231"/>
      </c:lineChart>
      <c:catAx>
        <c:axId val="793639151"/>
        <c:scaling>
          <c:orientation val="minMax"/>
        </c:scaling>
        <c:delete val="0"/>
        <c:axPos val="b"/>
        <c:numFmt formatCode="#&quot;年&quot;"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ja-JP" sz="900" b="0" i="0" u="none" strike="noStrike" kern="1200" baseline="0">
                <a:solidFill>
                  <a:schemeClr val="tx1"/>
                </a:solidFill>
                <a:latin typeface="+mn-lt"/>
                <a:ea typeface="Meiryo UI" panose="020B0604030504040204" pitchFamily="50" charset="-128"/>
                <a:cs typeface="+mn-cs"/>
              </a:defRPr>
            </a:pPr>
            <a:endParaRPr lang="ja-JP"/>
          </a:p>
        </c:txPr>
        <c:crossAx val="793637231"/>
        <c:crosses val="autoZero"/>
        <c:auto val="1"/>
        <c:lblAlgn val="ctr"/>
        <c:lblOffset val="100"/>
        <c:noMultiLvlLbl val="0"/>
      </c:catAx>
      <c:valAx>
        <c:axId val="79363723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ja-JP" sz="900" b="0" i="0" u="none" strike="noStrike" kern="1200" baseline="0">
                <a:solidFill>
                  <a:schemeClr val="tx1"/>
                </a:solidFill>
                <a:latin typeface="+mn-lt"/>
                <a:ea typeface="Meiryo UI" panose="020B0604030504040204" pitchFamily="50" charset="-128"/>
                <a:cs typeface="+mn-cs"/>
              </a:defRPr>
            </a:pPr>
            <a:endParaRPr lang="ja-JP"/>
          </a:p>
        </c:txPr>
        <c:crossAx val="793639151"/>
        <c:crosses val="autoZero"/>
        <c:crossBetween val="between"/>
      </c:valAx>
      <c:spPr>
        <a:noFill/>
        <a:ln>
          <a:noFill/>
        </a:ln>
        <a:effectLst/>
      </c:spPr>
    </c:plotArea>
    <c:legend>
      <c:legendPos val="b"/>
      <c:layout>
        <c:manualLayout>
          <c:xMode val="edge"/>
          <c:yMode val="edge"/>
          <c:x val="0.27347234017928718"/>
          <c:y val="0.79453537823114695"/>
          <c:w val="0.43576280446396809"/>
          <c:h val="0.10877574626808856"/>
        </c:manualLayout>
      </c:layout>
      <c:overlay val="0"/>
      <c:spPr>
        <a:noFill/>
        <a:ln>
          <a:noFill/>
        </a:ln>
        <a:effectLst/>
      </c:spPr>
      <c:txPr>
        <a:bodyPr rot="0" spcFirstLastPara="1" vertOverflow="ellipsis" vert="horz" wrap="square" anchor="ctr" anchorCtr="1"/>
        <a:lstStyle/>
        <a:p>
          <a:pPr>
            <a:defRPr lang="ja-JP" sz="900" b="0" i="0" u="none" strike="noStrike" kern="1200" baseline="0">
              <a:solidFill>
                <a:schemeClr val="tx1"/>
              </a:solidFill>
              <a:latin typeface="+mn-lt"/>
              <a:ea typeface="Meiryo UI" panose="020B0604030504040204" pitchFamily="50" charset="-128"/>
              <a:cs typeface="+mn-cs"/>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ja-JP"/>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8" y="18"/>
            <a:ext cx="2918831" cy="495029"/>
          </a:xfrm>
          <a:prstGeom prst="rect">
            <a:avLst/>
          </a:prstGeom>
        </p:spPr>
        <p:txBody>
          <a:bodyPr vert="horz" lIns="91272" tIns="45635" rIns="91272" bIns="45635" rtlCol="0"/>
          <a:lstStyle>
            <a:lvl1pPr algn="l">
              <a:defRPr sz="1300"/>
            </a:lvl1pPr>
          </a:lstStyle>
          <a:p>
            <a:endParaRPr kumimoji="1" lang="ja-JP" altLang="en-US"/>
          </a:p>
        </p:txBody>
      </p:sp>
      <p:sp>
        <p:nvSpPr>
          <p:cNvPr id="3" name="日付プレースホルダー 2"/>
          <p:cNvSpPr>
            <a:spLocks noGrp="1"/>
          </p:cNvSpPr>
          <p:nvPr>
            <p:ph type="dt" idx="1"/>
          </p:nvPr>
        </p:nvSpPr>
        <p:spPr>
          <a:xfrm>
            <a:off x="3815390" y="18"/>
            <a:ext cx="2918831" cy="495029"/>
          </a:xfrm>
          <a:prstGeom prst="rect">
            <a:avLst/>
          </a:prstGeom>
        </p:spPr>
        <p:txBody>
          <a:bodyPr vert="horz" lIns="91272" tIns="45635" rIns="91272" bIns="45635" rtlCol="0"/>
          <a:lstStyle>
            <a:lvl1pPr algn="r">
              <a:defRPr sz="1300"/>
            </a:lvl1pPr>
          </a:lstStyle>
          <a:p>
            <a:fld id="{9DAF774F-F9B9-405A-BD13-91BE5DB3EA22}" type="datetimeFigureOut">
              <a:rPr kumimoji="1" lang="ja-JP" altLang="en-US" smtClean="0"/>
              <a:t>2026/7/31</a:t>
            </a:fld>
            <a:endParaRPr kumimoji="1" lang="ja-JP" altLang="en-US"/>
          </a:p>
        </p:txBody>
      </p:sp>
      <p:sp>
        <p:nvSpPr>
          <p:cNvPr id="4" name="スライド イメージ プレースホルダー 3"/>
          <p:cNvSpPr>
            <a:spLocks noGrp="1" noRot="1" noChangeAspect="1"/>
          </p:cNvSpPr>
          <p:nvPr>
            <p:ph type="sldImg" idx="2"/>
          </p:nvPr>
        </p:nvSpPr>
        <p:spPr>
          <a:xfrm>
            <a:off x="965200" y="1235075"/>
            <a:ext cx="4805363" cy="3327400"/>
          </a:xfrm>
          <a:prstGeom prst="rect">
            <a:avLst/>
          </a:prstGeom>
          <a:noFill/>
          <a:ln w="12700">
            <a:solidFill>
              <a:prstClr val="black"/>
            </a:solidFill>
          </a:ln>
        </p:spPr>
        <p:txBody>
          <a:bodyPr vert="horz" lIns="91272" tIns="45635" rIns="91272" bIns="45635" rtlCol="0" anchor="ctr"/>
          <a:lstStyle/>
          <a:p>
            <a:endParaRPr lang="ja-JP" altLang="en-US"/>
          </a:p>
        </p:txBody>
      </p:sp>
      <p:sp>
        <p:nvSpPr>
          <p:cNvPr id="5" name="ノート プレースホルダー 4"/>
          <p:cNvSpPr>
            <a:spLocks noGrp="1"/>
          </p:cNvSpPr>
          <p:nvPr>
            <p:ph type="body" sz="quarter" idx="3"/>
          </p:nvPr>
        </p:nvSpPr>
        <p:spPr>
          <a:xfrm>
            <a:off x="673577" y="4748176"/>
            <a:ext cx="5388610" cy="3884859"/>
          </a:xfrm>
          <a:prstGeom prst="rect">
            <a:avLst/>
          </a:prstGeom>
        </p:spPr>
        <p:txBody>
          <a:bodyPr vert="horz" lIns="91272" tIns="45635" rIns="91272" bIns="45635"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8" y="9371294"/>
            <a:ext cx="2918831" cy="495027"/>
          </a:xfrm>
          <a:prstGeom prst="rect">
            <a:avLst/>
          </a:prstGeom>
        </p:spPr>
        <p:txBody>
          <a:bodyPr vert="horz" lIns="91272" tIns="45635" rIns="91272" bIns="45635" rtlCol="0" anchor="b"/>
          <a:lstStyle>
            <a:lvl1pPr algn="l">
              <a:defRPr sz="1300"/>
            </a:lvl1pPr>
          </a:lstStyle>
          <a:p>
            <a:endParaRPr kumimoji="1" lang="ja-JP" altLang="en-US"/>
          </a:p>
        </p:txBody>
      </p:sp>
      <p:sp>
        <p:nvSpPr>
          <p:cNvPr id="7" name="スライド番号プレースホルダー 6"/>
          <p:cNvSpPr>
            <a:spLocks noGrp="1"/>
          </p:cNvSpPr>
          <p:nvPr>
            <p:ph type="sldNum" sz="quarter" idx="5"/>
          </p:nvPr>
        </p:nvSpPr>
        <p:spPr>
          <a:xfrm>
            <a:off x="3815390" y="9371294"/>
            <a:ext cx="2918831" cy="495027"/>
          </a:xfrm>
          <a:prstGeom prst="rect">
            <a:avLst/>
          </a:prstGeom>
        </p:spPr>
        <p:txBody>
          <a:bodyPr vert="horz" lIns="91272" tIns="45635" rIns="91272" bIns="45635" rtlCol="0" anchor="b"/>
          <a:lstStyle>
            <a:lvl1pPr algn="r">
              <a:defRPr sz="1300"/>
            </a:lvl1pPr>
          </a:lstStyle>
          <a:p>
            <a:fld id="{D30A1964-250C-4EB5-9AAD-B38CC8D553DC}" type="slidenum">
              <a:rPr kumimoji="1" lang="ja-JP" altLang="en-US" smtClean="0"/>
              <a:t>‹#›</a:t>
            </a:fld>
            <a:endParaRPr kumimoji="1" lang="ja-JP" altLang="en-US"/>
          </a:p>
        </p:txBody>
      </p:sp>
    </p:spTree>
    <p:extLst>
      <p:ext uri="{BB962C8B-B14F-4D97-AF65-F5344CB8AC3E}">
        <p14:creationId xmlns:p14="http://schemas.microsoft.com/office/powerpoint/2010/main" val="1210513743"/>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3108" userDrawn="1">
          <p15:clr>
            <a:srgbClr val="F26B43"/>
          </p15:clr>
        </p15:guide>
        <p15:guide id="2" pos="2122"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30A1964-250C-4EB5-9AAD-B38CC8D553DC}" type="slidenum">
              <a:rPr kumimoji="1" lang="ja-JP" altLang="en-US" smtClean="0"/>
              <a:t>0</a:t>
            </a:fld>
            <a:endParaRPr kumimoji="1" lang="ja-JP" altLang="en-US"/>
          </a:p>
        </p:txBody>
      </p:sp>
    </p:spTree>
    <p:extLst>
      <p:ext uri="{BB962C8B-B14F-4D97-AF65-F5344CB8AC3E}">
        <p14:creationId xmlns:p14="http://schemas.microsoft.com/office/powerpoint/2010/main" val="24354006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1DFDAD-D9F1-3A52-3058-E05E5DFCE608}"/>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0F0EB5C5-28E4-726C-7FD7-8F5F7D98F88B}"/>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1A424899-23BF-84AC-DCFB-591046549696}"/>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88B3A1FA-6B4A-512D-1140-55CF6242B8C5}"/>
              </a:ext>
            </a:extLst>
          </p:cNvPr>
          <p:cNvSpPr>
            <a:spLocks noGrp="1"/>
          </p:cNvSpPr>
          <p:nvPr>
            <p:ph type="sldNum" sz="quarter" idx="5"/>
          </p:nvPr>
        </p:nvSpPr>
        <p:spPr/>
        <p:txBody>
          <a:bodyPr/>
          <a:lstStyle/>
          <a:p>
            <a:pPr defTabSz="453395">
              <a:defRPr/>
            </a:pPr>
            <a:fld id="{D30A1964-250C-4EB5-9AAD-B38CC8D553DC}" type="slidenum">
              <a:rPr kumimoji="1" lang="ja-JP" altLang="en-US">
                <a:solidFill>
                  <a:prstClr val="black"/>
                </a:solidFill>
                <a:latin typeface="游ゴシック" panose="020F0502020204030204"/>
                <a:ea typeface="游ゴシック" panose="020B0400000000000000" pitchFamily="50" charset="-128"/>
              </a:rPr>
              <a:pPr defTabSz="453395">
                <a:defRPr/>
              </a:pPr>
              <a:t>15</a:t>
            </a:fld>
            <a:endParaRPr kumimoji="1" lang="ja-JP" altLang="en-US">
              <a:solidFill>
                <a:prstClr val="black"/>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23104127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7B5A32-F649-C0AC-11FB-86CB2832DB9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7A6AB932-6501-84A5-A33D-117E5E2955E4}"/>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39C44A1F-0F89-234F-BE3A-31A1956772B0}"/>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959E692B-59BE-6A36-11E0-1FC36CE3C5CE}"/>
              </a:ext>
            </a:extLst>
          </p:cNvPr>
          <p:cNvSpPr>
            <a:spLocks noGrp="1"/>
          </p:cNvSpPr>
          <p:nvPr>
            <p:ph type="sldNum" sz="quarter" idx="5"/>
          </p:nvPr>
        </p:nvSpPr>
        <p:spPr/>
        <p:txBody>
          <a:bodyPr/>
          <a:lstStyle/>
          <a:p>
            <a:pPr defTabSz="453395">
              <a:defRPr/>
            </a:pPr>
            <a:fld id="{D30A1964-250C-4EB5-9AAD-B38CC8D553DC}" type="slidenum">
              <a:rPr kumimoji="1" lang="ja-JP" altLang="en-US">
                <a:solidFill>
                  <a:prstClr val="black"/>
                </a:solidFill>
                <a:latin typeface="游ゴシック" panose="020F0502020204030204"/>
                <a:ea typeface="游ゴシック" panose="020B0400000000000000" pitchFamily="50" charset="-128"/>
              </a:rPr>
              <a:pPr defTabSz="453395">
                <a:defRPr/>
              </a:pPr>
              <a:t>16</a:t>
            </a:fld>
            <a:endParaRPr kumimoji="1" lang="ja-JP" altLang="en-US">
              <a:solidFill>
                <a:prstClr val="black"/>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17862448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AFBCBC-3817-191E-B62F-26CE788C4431}"/>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70BDEC0F-BB56-C6F9-7480-CD5835954167}"/>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6718730E-F209-08FC-1CC4-756BC02D18E9}"/>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ADD568DF-66B9-44B4-5403-B6C76526432D}"/>
              </a:ext>
            </a:extLst>
          </p:cNvPr>
          <p:cNvSpPr>
            <a:spLocks noGrp="1"/>
          </p:cNvSpPr>
          <p:nvPr>
            <p:ph type="sldNum" sz="quarter" idx="5"/>
          </p:nvPr>
        </p:nvSpPr>
        <p:spPr/>
        <p:txBody>
          <a:bodyPr/>
          <a:lstStyle/>
          <a:p>
            <a:pPr defTabSz="453395">
              <a:defRPr/>
            </a:pPr>
            <a:fld id="{D30A1964-250C-4EB5-9AAD-B38CC8D553DC}" type="slidenum">
              <a:rPr kumimoji="1" lang="ja-JP" altLang="en-US">
                <a:solidFill>
                  <a:prstClr val="black"/>
                </a:solidFill>
                <a:latin typeface="游ゴシック" panose="020F0502020204030204"/>
                <a:ea typeface="游ゴシック" panose="020B0400000000000000" pitchFamily="50" charset="-128"/>
              </a:rPr>
              <a:pPr defTabSz="453395">
                <a:defRPr/>
              </a:pPr>
              <a:t>17</a:t>
            </a:fld>
            <a:endParaRPr kumimoji="1" lang="ja-JP" altLang="en-US">
              <a:solidFill>
                <a:prstClr val="black"/>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27559557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a:p>
        </p:txBody>
      </p:sp>
      <p:sp>
        <p:nvSpPr>
          <p:cNvPr id="4" name="スライド番号プレースホルダー 3"/>
          <p:cNvSpPr>
            <a:spLocks noGrp="1"/>
          </p:cNvSpPr>
          <p:nvPr>
            <p:ph type="sldNum" sz="quarter" idx="5"/>
          </p:nvPr>
        </p:nvSpPr>
        <p:spPr/>
        <p:txBody>
          <a:bodyPr/>
          <a:lstStyle/>
          <a:p>
            <a:pPr defTabSz="906046">
              <a:defRPr/>
            </a:pPr>
            <a:fld id="{1955736D-3936-4898-90A0-71151D862167}" type="slidenum">
              <a:rPr lang="ja-JP" altLang="en-US">
                <a:solidFill>
                  <a:prstClr val="black"/>
                </a:solidFill>
                <a:latin typeface="游ゴシック" panose="020F0502020204030204"/>
                <a:ea typeface="游ゴシック" panose="020B0400000000000000" pitchFamily="50" charset="-128"/>
              </a:rPr>
              <a:pPr defTabSz="906046">
                <a:defRPr/>
              </a:pPr>
              <a:t>3</a:t>
            </a:fld>
            <a:endParaRPr lang="ja-JP" altLang="en-US">
              <a:solidFill>
                <a:prstClr val="black"/>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18617930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30A1964-250C-4EB5-9AAD-B38CC8D553DC}" type="slidenum">
              <a:rPr kumimoji="1" lang="ja-JP" altLang="en-US" smtClean="0"/>
              <a:t>4</a:t>
            </a:fld>
            <a:endParaRPr kumimoji="1" lang="ja-JP" altLang="en-US"/>
          </a:p>
        </p:txBody>
      </p:sp>
    </p:spTree>
    <p:extLst>
      <p:ext uri="{BB962C8B-B14F-4D97-AF65-F5344CB8AC3E}">
        <p14:creationId xmlns:p14="http://schemas.microsoft.com/office/powerpoint/2010/main" val="13245678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30A1964-250C-4EB5-9AAD-B38CC8D553DC}" type="slidenum">
              <a:rPr kumimoji="1" lang="ja-JP" altLang="en-US" smtClean="0"/>
              <a:t>5</a:t>
            </a:fld>
            <a:endParaRPr kumimoji="1" lang="ja-JP" altLang="en-US"/>
          </a:p>
        </p:txBody>
      </p:sp>
    </p:spTree>
    <p:extLst>
      <p:ext uri="{BB962C8B-B14F-4D97-AF65-F5344CB8AC3E}">
        <p14:creationId xmlns:p14="http://schemas.microsoft.com/office/powerpoint/2010/main" val="6850937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087">
              <a:defRPr/>
            </a:pPr>
            <a:endParaRPr kumimoji="1" lang="en-US" altLang="ja-JP"/>
          </a:p>
        </p:txBody>
      </p:sp>
      <p:sp>
        <p:nvSpPr>
          <p:cNvPr id="4" name="スライド番号プレースホルダー 3"/>
          <p:cNvSpPr>
            <a:spLocks noGrp="1"/>
          </p:cNvSpPr>
          <p:nvPr>
            <p:ph type="sldNum" sz="quarter" idx="5"/>
          </p:nvPr>
        </p:nvSpPr>
        <p:spPr/>
        <p:txBody>
          <a:bodyPr/>
          <a:lstStyle/>
          <a:p>
            <a:fld id="{D30A1964-250C-4EB5-9AAD-B38CC8D553DC}" type="slidenum">
              <a:rPr kumimoji="1" lang="ja-JP" altLang="en-US" smtClean="0"/>
              <a:t>6</a:t>
            </a:fld>
            <a:endParaRPr kumimoji="1" lang="ja-JP" altLang="en-US"/>
          </a:p>
        </p:txBody>
      </p:sp>
    </p:spTree>
    <p:extLst>
      <p:ext uri="{BB962C8B-B14F-4D97-AF65-F5344CB8AC3E}">
        <p14:creationId xmlns:p14="http://schemas.microsoft.com/office/powerpoint/2010/main" val="38664567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30A1964-250C-4EB5-9AAD-B38CC8D553DC}" type="slidenum">
              <a:rPr kumimoji="1" lang="ja-JP" altLang="en-US" smtClean="0"/>
              <a:t>9</a:t>
            </a:fld>
            <a:endParaRPr kumimoji="1" lang="ja-JP" altLang="en-US"/>
          </a:p>
        </p:txBody>
      </p:sp>
    </p:spTree>
    <p:extLst>
      <p:ext uri="{BB962C8B-B14F-4D97-AF65-F5344CB8AC3E}">
        <p14:creationId xmlns:p14="http://schemas.microsoft.com/office/powerpoint/2010/main" val="3752891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8D27A1-5081-2E14-9E5F-8B7E45AB5131}"/>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5D6D9AC2-B769-2237-BE63-E4033FCCB000}"/>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D67215FF-9664-A629-FD21-904C8628FFF4}"/>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411F8A81-DFBA-7C06-FC12-180B7D506E93}"/>
              </a:ext>
            </a:extLst>
          </p:cNvPr>
          <p:cNvSpPr>
            <a:spLocks noGrp="1"/>
          </p:cNvSpPr>
          <p:nvPr>
            <p:ph type="sldNum" sz="quarter" idx="5"/>
          </p:nvPr>
        </p:nvSpPr>
        <p:spPr/>
        <p:txBody>
          <a:bodyPr/>
          <a:lstStyle/>
          <a:p>
            <a:fld id="{D30A1964-250C-4EB5-9AAD-B38CC8D553DC}" type="slidenum">
              <a:rPr kumimoji="1" lang="ja-JP" altLang="en-US" smtClean="0"/>
              <a:t>10</a:t>
            </a:fld>
            <a:endParaRPr kumimoji="1" lang="ja-JP" altLang="en-US"/>
          </a:p>
        </p:txBody>
      </p:sp>
    </p:spTree>
    <p:extLst>
      <p:ext uri="{BB962C8B-B14F-4D97-AF65-F5344CB8AC3E}">
        <p14:creationId xmlns:p14="http://schemas.microsoft.com/office/powerpoint/2010/main" val="33698137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30A1964-250C-4EB5-9AAD-B38CC8D553DC}" type="slidenum">
              <a:rPr kumimoji="1" lang="ja-JP" altLang="en-US" smtClean="0"/>
              <a:t>12</a:t>
            </a:fld>
            <a:endParaRPr kumimoji="1" lang="ja-JP" altLang="en-US"/>
          </a:p>
        </p:txBody>
      </p:sp>
    </p:spTree>
    <p:extLst>
      <p:ext uri="{BB962C8B-B14F-4D97-AF65-F5344CB8AC3E}">
        <p14:creationId xmlns:p14="http://schemas.microsoft.com/office/powerpoint/2010/main" val="33781431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BB058B-B11E-5D75-EF8E-88AEF331BFDD}"/>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6B470018-DB5D-8C10-1B86-BD0F0150A22F}"/>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2EC9F278-2838-C2CB-E847-67838B4A243C}"/>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E1650E2F-C2BE-F5EF-8898-15FD56A1E7D1}"/>
              </a:ext>
            </a:extLst>
          </p:cNvPr>
          <p:cNvSpPr>
            <a:spLocks noGrp="1"/>
          </p:cNvSpPr>
          <p:nvPr>
            <p:ph type="sldNum" sz="quarter" idx="5"/>
          </p:nvPr>
        </p:nvSpPr>
        <p:spPr/>
        <p:txBody>
          <a:bodyPr/>
          <a:lstStyle/>
          <a:p>
            <a:pPr defTabSz="453395">
              <a:defRPr/>
            </a:pPr>
            <a:fld id="{D30A1964-250C-4EB5-9AAD-B38CC8D553DC}" type="slidenum">
              <a:rPr kumimoji="1" lang="ja-JP" altLang="en-US">
                <a:solidFill>
                  <a:prstClr val="black"/>
                </a:solidFill>
                <a:latin typeface="游ゴシック" panose="020F0502020204030204"/>
                <a:ea typeface="游ゴシック" panose="020B0400000000000000" pitchFamily="50" charset="-128"/>
              </a:rPr>
              <a:pPr defTabSz="453395">
                <a:defRPr/>
              </a:pPr>
              <a:t>14</a:t>
            </a:fld>
            <a:endParaRPr kumimoji="1" lang="ja-JP" altLang="en-US">
              <a:solidFill>
                <a:prstClr val="black"/>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40440469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ja-JP" altLang="en-US"/>
              <a:t>マスター タイトルの書式設定</a:t>
            </a:r>
            <a:endParaRPr lang="en-US"/>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a:p>
        </p:txBody>
      </p:sp>
      <p:sp>
        <p:nvSpPr>
          <p:cNvPr id="4" name="Date Placeholder 3"/>
          <p:cNvSpPr>
            <a:spLocks noGrp="1"/>
          </p:cNvSpPr>
          <p:nvPr>
            <p:ph type="dt" sz="half" idx="10"/>
          </p:nvPr>
        </p:nvSpPr>
        <p:spPr/>
        <p:txBody>
          <a:bodyPr/>
          <a:lstStyle/>
          <a:p>
            <a:fld id="{0D69C935-3074-41BB-821E-0EC63128B18F}" type="datetime1">
              <a:rPr kumimoji="1" lang="ja-JP" altLang="en-US" smtClean="0"/>
              <a:t>2026/7/31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7" name="Slide Number Placeholder 5">
            <a:extLst>
              <a:ext uri="{FF2B5EF4-FFF2-40B4-BE49-F238E27FC236}">
                <a16:creationId xmlns:a16="http://schemas.microsoft.com/office/drawing/2014/main" id="{467C0754-8311-054F-349C-2FE6241F6342}"/>
              </a:ext>
            </a:extLst>
          </p:cNvPr>
          <p:cNvSpPr>
            <a:spLocks noGrp="1"/>
          </p:cNvSpPr>
          <p:nvPr>
            <p:ph type="sldNum" sz="quarter" idx="12"/>
          </p:nvPr>
        </p:nvSpPr>
        <p:spPr>
          <a:xfrm>
            <a:off x="7677150" y="6492875"/>
            <a:ext cx="2228850" cy="365125"/>
          </a:xfrm>
          <a:prstGeom prst="rect">
            <a:avLst/>
          </a:prstGeom>
        </p:spPr>
        <p:txBody>
          <a:bodyPr/>
          <a:lstStyle>
            <a:lvl1pPr algn="r">
              <a:defRPr sz="1600">
                <a:latin typeface="Meiryo UI" panose="020B0604030504040204" pitchFamily="50" charset="-128"/>
                <a:ea typeface="Meiryo UI" panose="020B0604030504040204" pitchFamily="50" charset="-128"/>
              </a:defRPr>
            </a:lvl1pPr>
          </a:lstStyle>
          <a:p>
            <a:fld id="{C45C44A2-0521-40F4-9685-7B17A4C4EFFF}" type="slidenum">
              <a:rPr kumimoji="1" lang="ja-JP" altLang="en-US" smtClean="0"/>
              <a:pPr/>
              <a:t>‹#›</a:t>
            </a:fld>
            <a:endParaRPr kumimoji="1" lang="ja-JP" altLang="en-US"/>
          </a:p>
        </p:txBody>
      </p:sp>
    </p:spTree>
    <p:extLst>
      <p:ext uri="{BB962C8B-B14F-4D97-AF65-F5344CB8AC3E}">
        <p14:creationId xmlns:p14="http://schemas.microsoft.com/office/powerpoint/2010/main" val="76550380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ja-JP" altLang="en-US"/>
              <a:t>マスター タイトルの書式設定</a:t>
            </a:r>
            <a:endParaRPr lang="en-US"/>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a:p>
        </p:txBody>
      </p:sp>
      <p:sp>
        <p:nvSpPr>
          <p:cNvPr id="4" name="Date Placeholder 3"/>
          <p:cNvSpPr>
            <a:spLocks noGrp="1"/>
          </p:cNvSpPr>
          <p:nvPr>
            <p:ph type="dt" sz="half" idx="10"/>
          </p:nvPr>
        </p:nvSpPr>
        <p:spPr/>
        <p:txBody>
          <a:bodyPr/>
          <a:lstStyle/>
          <a:p>
            <a:fld id="{0D69C935-3074-41BB-821E-0EC63128B18F}" type="datetime1">
              <a:rPr kumimoji="1" lang="ja-JP" altLang="en-US" smtClean="0"/>
              <a:t>2026/7/31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7" name="Slide Number Placeholder 5">
            <a:extLst>
              <a:ext uri="{FF2B5EF4-FFF2-40B4-BE49-F238E27FC236}">
                <a16:creationId xmlns:a16="http://schemas.microsoft.com/office/drawing/2014/main" id="{467C0754-8311-054F-349C-2FE6241F6342}"/>
              </a:ext>
            </a:extLst>
          </p:cNvPr>
          <p:cNvSpPr>
            <a:spLocks noGrp="1"/>
          </p:cNvSpPr>
          <p:nvPr>
            <p:ph type="sldNum" sz="quarter" idx="12"/>
          </p:nvPr>
        </p:nvSpPr>
        <p:spPr>
          <a:xfrm>
            <a:off x="7677150" y="6492875"/>
            <a:ext cx="2228850" cy="365125"/>
          </a:xfrm>
          <a:prstGeom prst="rect">
            <a:avLst/>
          </a:prstGeom>
        </p:spPr>
        <p:txBody>
          <a:bodyPr/>
          <a:lstStyle>
            <a:lvl1pPr algn="r">
              <a:defRPr sz="1600">
                <a:latin typeface="Meiryo UI" panose="020B0604030504040204" pitchFamily="50" charset="-128"/>
                <a:ea typeface="Meiryo UI" panose="020B0604030504040204" pitchFamily="50" charset="-128"/>
              </a:defRPr>
            </a:lvl1pPr>
          </a:lstStyle>
          <a:p>
            <a:fld id="{C45C44A2-0521-40F4-9685-7B17A4C4EFFF}" type="slidenum">
              <a:rPr kumimoji="1" lang="ja-JP" altLang="en-US" smtClean="0"/>
              <a:pPr/>
              <a:t>‹#›</a:t>
            </a:fld>
            <a:endParaRPr kumimoji="1" lang="ja-JP" altLang="en-US"/>
          </a:p>
        </p:txBody>
      </p:sp>
    </p:spTree>
    <p:extLst>
      <p:ext uri="{BB962C8B-B14F-4D97-AF65-F5344CB8AC3E}">
        <p14:creationId xmlns:p14="http://schemas.microsoft.com/office/powerpoint/2010/main" val="2192300536"/>
      </p:ext>
    </p:extLst>
  </p:cSld>
  <p:clrMapOvr>
    <a:masterClrMapping/>
  </p:clrMapOvr>
  <p:extLst>
    <p:ext uri="{DCECCB84-F9BA-43D5-87BE-67443E8EF086}">
      <p15:sldGuideLst xmlns:p15="http://schemas.microsoft.com/office/powerpoint/2012/main">
        <p15:guide id="1" orient="horz" pos="2160">
          <p15:clr>
            <a:srgbClr val="FBAE40"/>
          </p15:clr>
        </p15:guide>
        <p15:guide id="2" pos="312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FAA16E4C-EA82-461B-8A46-9B40EE3950A6}" type="datetime1">
              <a:rPr kumimoji="1" lang="ja-JP" altLang="en-US" smtClean="0"/>
              <a:t>2026/7/31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a:xfrm>
            <a:off x="7677150" y="6492875"/>
            <a:ext cx="2228850" cy="365125"/>
          </a:xfrm>
          <a:prstGeom prst="rect">
            <a:avLst/>
          </a:prstGeom>
        </p:spPr>
        <p:txBody>
          <a:bodyPr/>
          <a:lstStyle>
            <a:lvl1pPr algn="r">
              <a:defRPr sz="1600">
                <a:latin typeface="Meiryo UI" panose="020B0604030504040204" pitchFamily="50" charset="-128"/>
                <a:ea typeface="Meiryo UI" panose="020B0604030504040204" pitchFamily="50" charset="-128"/>
              </a:defRPr>
            </a:lvl1pPr>
          </a:lstStyle>
          <a:p>
            <a:fld id="{C45C44A2-0521-40F4-9685-7B17A4C4EFFF}" type="slidenum">
              <a:rPr kumimoji="1" lang="ja-JP" altLang="en-US" smtClean="0"/>
              <a:pPr/>
              <a:t>‹#›</a:t>
            </a:fld>
            <a:endParaRPr kumimoji="1" lang="ja-JP" altLang="en-US"/>
          </a:p>
        </p:txBody>
      </p:sp>
    </p:spTree>
    <p:extLst>
      <p:ext uri="{BB962C8B-B14F-4D97-AF65-F5344CB8AC3E}">
        <p14:creationId xmlns:p14="http://schemas.microsoft.com/office/powerpoint/2010/main" val="26771999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タイトルのみ">
    <p:spTree>
      <p:nvGrpSpPr>
        <p:cNvPr id="1" name=""/>
        <p:cNvGrpSpPr/>
        <p:nvPr/>
      </p:nvGrpSpPr>
      <p:grpSpPr>
        <a:xfrm>
          <a:off x="0" y="0"/>
          <a:ext cx="0" cy="0"/>
          <a:chOff x="0" y="0"/>
          <a:chExt cx="0" cy="0"/>
        </a:xfrm>
      </p:grpSpPr>
      <p:sp>
        <p:nvSpPr>
          <p:cNvPr id="3" name="日付プレースホルダー 2">
            <a:extLst>
              <a:ext uri="{FF2B5EF4-FFF2-40B4-BE49-F238E27FC236}">
                <a16:creationId xmlns:a16="http://schemas.microsoft.com/office/drawing/2014/main" id="{BA5318A7-1328-4A5B-9AA3-A9C3897B031E}"/>
              </a:ext>
            </a:extLst>
          </p:cNvPr>
          <p:cNvSpPr>
            <a:spLocks noGrp="1"/>
          </p:cNvSpPr>
          <p:nvPr>
            <p:ph type="dt" sz="half" idx="10"/>
          </p:nvPr>
        </p:nvSpPr>
        <p:spPr/>
        <p:txBody>
          <a:bodyPr/>
          <a:lstStyle/>
          <a:p>
            <a:fld id="{38091BD3-890D-420C-BC33-BC4DB3C2C932}" type="datetime1">
              <a:rPr kumimoji="1" lang="ja-JP" altLang="en-US" smtClean="0"/>
              <a:t>2026/7/31</a:t>
            </a:fld>
            <a:endParaRPr kumimoji="1" lang="ja-JP" altLang="en-US"/>
          </a:p>
        </p:txBody>
      </p:sp>
      <p:sp>
        <p:nvSpPr>
          <p:cNvPr id="4" name="フッター プレースホルダー 3">
            <a:extLst>
              <a:ext uri="{FF2B5EF4-FFF2-40B4-BE49-F238E27FC236}">
                <a16:creationId xmlns:a16="http://schemas.microsoft.com/office/drawing/2014/main" id="{4E0CAF94-6EFF-4920-A586-B1C4789778F1}"/>
              </a:ext>
            </a:extLst>
          </p:cNvPr>
          <p:cNvSpPr>
            <a:spLocks noGrp="1"/>
          </p:cNvSpPr>
          <p:nvPr>
            <p:ph type="ftr" sz="quarter" idx="11"/>
          </p:nvPr>
        </p:nvSpPr>
        <p:spPr/>
        <p:txBody>
          <a:bodyPr/>
          <a:lstStyle/>
          <a:p>
            <a:endParaRPr kumimoji="1" lang="ja-JP" altLang="en-US"/>
          </a:p>
        </p:txBody>
      </p:sp>
      <p:sp>
        <p:nvSpPr>
          <p:cNvPr id="6" name="Slide Number Placeholder 5">
            <a:extLst>
              <a:ext uri="{FF2B5EF4-FFF2-40B4-BE49-F238E27FC236}">
                <a16:creationId xmlns:a16="http://schemas.microsoft.com/office/drawing/2014/main" id="{12745FD8-123F-A07A-F45F-D3A55A159D98}"/>
              </a:ext>
            </a:extLst>
          </p:cNvPr>
          <p:cNvSpPr>
            <a:spLocks noGrp="1"/>
          </p:cNvSpPr>
          <p:nvPr>
            <p:ph type="sldNum" sz="quarter" idx="12"/>
          </p:nvPr>
        </p:nvSpPr>
        <p:spPr>
          <a:xfrm>
            <a:off x="7677150" y="6492875"/>
            <a:ext cx="2228850" cy="365125"/>
          </a:xfrm>
          <a:prstGeom prst="rect">
            <a:avLst/>
          </a:prstGeom>
        </p:spPr>
        <p:txBody>
          <a:bodyPr/>
          <a:lstStyle>
            <a:lvl1pPr algn="r">
              <a:defRPr sz="1600">
                <a:latin typeface="Meiryo UI" panose="020B0604030504040204" pitchFamily="50" charset="-128"/>
                <a:ea typeface="Meiryo UI" panose="020B0604030504040204" pitchFamily="50" charset="-128"/>
              </a:defRPr>
            </a:lvl1pPr>
          </a:lstStyle>
          <a:p>
            <a:fld id="{C45C44A2-0521-40F4-9685-7B17A4C4EFFF}" type="slidenum">
              <a:rPr kumimoji="1" lang="ja-JP" altLang="en-US" smtClean="0"/>
              <a:pPr/>
              <a:t>‹#›</a:t>
            </a:fld>
            <a:endParaRPr kumimoji="1" lang="ja-JP" altLang="en-US"/>
          </a:p>
        </p:txBody>
      </p:sp>
    </p:spTree>
    <p:extLst>
      <p:ext uri="{BB962C8B-B14F-4D97-AF65-F5344CB8AC3E}">
        <p14:creationId xmlns:p14="http://schemas.microsoft.com/office/powerpoint/2010/main" val="29607572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タイトルのみ">
    <p:spTree>
      <p:nvGrpSpPr>
        <p:cNvPr id="1" name=""/>
        <p:cNvGrpSpPr/>
        <p:nvPr/>
      </p:nvGrpSpPr>
      <p:grpSpPr>
        <a:xfrm>
          <a:off x="0" y="0"/>
          <a:ext cx="0" cy="0"/>
          <a:chOff x="0" y="0"/>
          <a:chExt cx="0" cy="0"/>
        </a:xfrm>
      </p:grpSpPr>
      <p:sp>
        <p:nvSpPr>
          <p:cNvPr id="3" name="日付プレースホルダー 2">
            <a:extLst>
              <a:ext uri="{FF2B5EF4-FFF2-40B4-BE49-F238E27FC236}">
                <a16:creationId xmlns:a16="http://schemas.microsoft.com/office/drawing/2014/main" id="{BA5318A7-1328-4A5B-9AA3-A9C3897B031E}"/>
              </a:ext>
            </a:extLst>
          </p:cNvPr>
          <p:cNvSpPr>
            <a:spLocks noGrp="1"/>
          </p:cNvSpPr>
          <p:nvPr>
            <p:ph type="dt" sz="half" idx="10"/>
          </p:nvPr>
        </p:nvSpPr>
        <p:spPr/>
        <p:txBody>
          <a:bodyPr/>
          <a:lstStyle/>
          <a:p>
            <a:fld id="{2213323B-CC00-49F5-8A1D-B5CA10EA127C}" type="datetime1">
              <a:rPr kumimoji="1" lang="en-US" altLang="ja-JP" smtClean="0"/>
              <a:t>7/31/2026</a:t>
            </a:fld>
            <a:endParaRPr kumimoji="1" lang="ja-JP" altLang="en-US"/>
          </a:p>
        </p:txBody>
      </p:sp>
      <p:sp>
        <p:nvSpPr>
          <p:cNvPr id="4" name="フッター プレースホルダー 3">
            <a:extLst>
              <a:ext uri="{FF2B5EF4-FFF2-40B4-BE49-F238E27FC236}">
                <a16:creationId xmlns:a16="http://schemas.microsoft.com/office/drawing/2014/main" id="{4E0CAF94-6EFF-4920-A586-B1C4789778F1}"/>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3420B622-FF7F-46D2-AB6C-0A948F8F3857}"/>
              </a:ext>
            </a:extLst>
          </p:cNvPr>
          <p:cNvSpPr>
            <a:spLocks noGrp="1"/>
          </p:cNvSpPr>
          <p:nvPr>
            <p:ph type="sldNum" sz="quarter" idx="12"/>
          </p:nvPr>
        </p:nvSpPr>
        <p:spPr/>
        <p:txBody>
          <a:bodyPr/>
          <a:lstStyle/>
          <a:p>
            <a:fld id="{4F5A3DC4-40B8-44BD-BD5B-CD241D389BCD}" type="slidenum">
              <a:rPr kumimoji="1" lang="ja-JP" altLang="en-US" smtClean="0"/>
              <a:t>‹#›</a:t>
            </a:fld>
            <a:endParaRPr kumimoji="1" lang="ja-JP" altLang="en-US"/>
          </a:p>
        </p:txBody>
      </p:sp>
    </p:spTree>
    <p:extLst>
      <p:ext uri="{BB962C8B-B14F-4D97-AF65-F5344CB8AC3E}">
        <p14:creationId xmlns:p14="http://schemas.microsoft.com/office/powerpoint/2010/main" val="11607985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6E1A23-EA08-47C2-840E-699D8EAA3793}" type="datetimeFigureOut">
              <a:rPr kumimoji="1" lang="ja-JP" altLang="en-US" smtClean="0"/>
              <a:t>2026/7/31</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4619794E-9AA9-468D-863D-411C19DCEDBA}" type="slidenum">
              <a:rPr kumimoji="1" lang="ja-JP" altLang="en-US" smtClean="0"/>
              <a:t>‹#›</a:t>
            </a:fld>
            <a:endParaRPr kumimoji="1" lang="ja-JP" altLang="en-US"/>
          </a:p>
        </p:txBody>
      </p:sp>
    </p:spTree>
    <p:extLst>
      <p:ext uri="{BB962C8B-B14F-4D97-AF65-F5344CB8AC3E}">
        <p14:creationId xmlns:p14="http://schemas.microsoft.com/office/powerpoint/2010/main" val="375503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Tree>
    <p:extLst>
      <p:ext uri="{BB962C8B-B14F-4D97-AF65-F5344CB8AC3E}">
        <p14:creationId xmlns:p14="http://schemas.microsoft.com/office/powerpoint/2010/main" val="4221253016"/>
      </p:ext>
    </p:extLst>
  </p:cSld>
  <p:clrMapOvr>
    <a:masterClrMapping/>
  </p:clrMapOvr>
  <p:extLst>
    <p:ext uri="{DCECCB84-F9BA-43D5-87BE-67443E8EF086}">
      <p15:sldGuideLst xmlns:p15="http://schemas.microsoft.com/office/powerpoint/2012/main">
        <p15:guide id="1" orient="horz" pos="2160">
          <p15:clr>
            <a:srgbClr val="FBAE40"/>
          </p15:clr>
        </p15:guide>
        <p15:guide id="2" pos="312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FAA16E4C-EA82-461B-8A46-9B40EE3950A6}" type="datetime1">
              <a:rPr kumimoji="1" lang="ja-JP" altLang="en-US" smtClean="0"/>
              <a:t>2026/7/31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a:xfrm>
            <a:off x="7677150" y="6492875"/>
            <a:ext cx="2228850" cy="365125"/>
          </a:xfrm>
          <a:prstGeom prst="rect">
            <a:avLst/>
          </a:prstGeom>
        </p:spPr>
        <p:txBody>
          <a:bodyPr/>
          <a:lstStyle>
            <a:lvl1pPr algn="r">
              <a:defRPr sz="1600">
                <a:latin typeface="Meiryo UI" panose="020B0604030504040204" pitchFamily="50" charset="-128"/>
                <a:ea typeface="Meiryo UI" panose="020B0604030504040204" pitchFamily="50" charset="-128"/>
              </a:defRPr>
            </a:lvl1pPr>
          </a:lstStyle>
          <a:p>
            <a:fld id="{C45C44A2-0521-40F4-9685-7B17A4C4EFFF}" type="slidenum">
              <a:rPr kumimoji="1" lang="ja-JP" altLang="en-US" smtClean="0"/>
              <a:pPr/>
              <a:t>‹#›</a:t>
            </a:fld>
            <a:endParaRPr kumimoji="1" lang="ja-JP" altLang="en-US"/>
          </a:p>
        </p:txBody>
      </p:sp>
    </p:spTree>
    <p:extLst>
      <p:ext uri="{BB962C8B-B14F-4D97-AF65-F5344CB8AC3E}">
        <p14:creationId xmlns:p14="http://schemas.microsoft.com/office/powerpoint/2010/main" val="27594969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タイトル スライド">
    <p:spTree>
      <p:nvGrpSpPr>
        <p:cNvPr id="1" name=""/>
        <p:cNvGrpSpPr/>
        <p:nvPr/>
      </p:nvGrpSpPr>
      <p:grpSpPr>
        <a:xfrm>
          <a:off x="0" y="0"/>
          <a:ext cx="0" cy="0"/>
          <a:chOff x="0" y="0"/>
          <a:chExt cx="0" cy="0"/>
        </a:xfrm>
      </p:grpSpPr>
    </p:spTree>
    <p:extLst>
      <p:ext uri="{BB962C8B-B14F-4D97-AF65-F5344CB8AC3E}">
        <p14:creationId xmlns:p14="http://schemas.microsoft.com/office/powerpoint/2010/main" val="3522717210"/>
      </p:ext>
    </p:extLst>
  </p:cSld>
  <p:clrMapOvr>
    <a:masterClrMapping/>
  </p:clrMapOvr>
  <p:extLst>
    <p:ext uri="{DCECCB84-F9BA-43D5-87BE-67443E8EF086}">
      <p15:sldGuideLst xmlns:p15="http://schemas.microsoft.com/office/powerpoint/2012/main">
        <p15:guide id="1" orient="horz" pos="2160">
          <p15:clr>
            <a:srgbClr val="FBAE40"/>
          </p15:clr>
        </p15:guide>
        <p15:guide id="2" pos="312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cSld name="2_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26812B47-505D-4EB9-8050-B82A6445EAAA}" type="datetimeFigureOut">
              <a:rPr kumimoji="1" lang="ja-JP" altLang="en-US" smtClean="0"/>
              <a:t>2026/7/31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A1C3C22-5FD0-47AE-86FB-3F6EC5CE5659}" type="slidenum">
              <a:rPr kumimoji="1" lang="ja-JP" altLang="en-US" smtClean="0"/>
              <a:t>‹#›</a:t>
            </a:fld>
            <a:endParaRPr kumimoji="1" lang="ja-JP" altLang="en-US"/>
          </a:p>
        </p:txBody>
      </p:sp>
    </p:spTree>
    <p:extLst>
      <p:ext uri="{BB962C8B-B14F-4D97-AF65-F5344CB8AC3E}">
        <p14:creationId xmlns:p14="http://schemas.microsoft.com/office/powerpoint/2010/main" val="29004511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ja-JP" altLang="en-US"/>
              <a:t>マスター タイトルの書式設定</a:t>
            </a:r>
            <a:endParaRPr lang="en-US"/>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a:p>
        </p:txBody>
      </p:sp>
      <p:sp>
        <p:nvSpPr>
          <p:cNvPr id="4" name="Date Placeholder 3"/>
          <p:cNvSpPr>
            <a:spLocks noGrp="1"/>
          </p:cNvSpPr>
          <p:nvPr>
            <p:ph type="dt" sz="half" idx="10"/>
          </p:nvPr>
        </p:nvSpPr>
        <p:spPr/>
        <p:txBody>
          <a:bodyPr/>
          <a:lstStyle/>
          <a:p>
            <a:fld id="{0D69C935-3074-41BB-821E-0EC63128B18F}" type="datetime1">
              <a:rPr kumimoji="1" lang="ja-JP" altLang="en-US" smtClean="0"/>
              <a:t>2026/7/31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7" name="Slide Number Placeholder 5">
            <a:extLst>
              <a:ext uri="{FF2B5EF4-FFF2-40B4-BE49-F238E27FC236}">
                <a16:creationId xmlns:a16="http://schemas.microsoft.com/office/drawing/2014/main" id="{467C0754-8311-054F-349C-2FE6241F6342}"/>
              </a:ext>
            </a:extLst>
          </p:cNvPr>
          <p:cNvSpPr>
            <a:spLocks noGrp="1"/>
          </p:cNvSpPr>
          <p:nvPr>
            <p:ph type="sldNum" sz="quarter" idx="12"/>
          </p:nvPr>
        </p:nvSpPr>
        <p:spPr>
          <a:xfrm>
            <a:off x="7677150" y="6492875"/>
            <a:ext cx="2228850" cy="365125"/>
          </a:xfrm>
          <a:prstGeom prst="rect">
            <a:avLst/>
          </a:prstGeom>
        </p:spPr>
        <p:txBody>
          <a:bodyPr/>
          <a:lstStyle>
            <a:lvl1pPr algn="r">
              <a:defRPr sz="1600">
                <a:latin typeface="Meiryo UI" panose="020B0604030504040204" pitchFamily="50" charset="-128"/>
                <a:ea typeface="Meiryo UI" panose="020B0604030504040204" pitchFamily="50" charset="-128"/>
              </a:defRPr>
            </a:lvl1pPr>
          </a:lstStyle>
          <a:p>
            <a:fld id="{C45C44A2-0521-40F4-9685-7B17A4C4EFFF}" type="slidenum">
              <a:rPr kumimoji="1" lang="ja-JP" altLang="en-US" smtClean="0"/>
              <a:pPr/>
              <a:t>‹#›</a:t>
            </a:fld>
            <a:endParaRPr kumimoji="1" lang="ja-JP" altLang="en-US"/>
          </a:p>
        </p:txBody>
      </p:sp>
    </p:spTree>
    <p:extLst>
      <p:ext uri="{BB962C8B-B14F-4D97-AF65-F5344CB8AC3E}">
        <p14:creationId xmlns:p14="http://schemas.microsoft.com/office/powerpoint/2010/main" val="2644464304"/>
      </p:ext>
    </p:extLst>
  </p:cSld>
  <p:clrMapOvr>
    <a:masterClrMapping/>
  </p:clrMapOvr>
  <p:extLst>
    <p:ext uri="{DCECCB84-F9BA-43D5-87BE-67443E8EF086}">
      <p15:sldGuideLst xmlns:p15="http://schemas.microsoft.com/office/powerpoint/2012/main">
        <p15:guide id="1" orient="horz" pos="2160">
          <p15:clr>
            <a:srgbClr val="FBAE40"/>
          </p15:clr>
        </p15:guide>
        <p15:guide id="2" pos="312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FAA16E4C-EA82-461B-8A46-9B40EE3950A6}" type="datetime1">
              <a:rPr kumimoji="1" lang="ja-JP" altLang="en-US" smtClean="0"/>
              <a:t>2026/7/31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a:xfrm>
            <a:off x="7677150" y="6492875"/>
            <a:ext cx="2228850" cy="365125"/>
          </a:xfrm>
          <a:prstGeom prst="rect">
            <a:avLst/>
          </a:prstGeom>
        </p:spPr>
        <p:txBody>
          <a:bodyPr/>
          <a:lstStyle>
            <a:lvl1pPr algn="r">
              <a:defRPr sz="1600">
                <a:latin typeface="Meiryo UI" panose="020B0604030504040204" pitchFamily="50" charset="-128"/>
                <a:ea typeface="Meiryo UI" panose="020B0604030504040204" pitchFamily="50" charset="-128"/>
              </a:defRPr>
            </a:lvl1pPr>
          </a:lstStyle>
          <a:p>
            <a:fld id="{C45C44A2-0521-40F4-9685-7B17A4C4EFFF}" type="slidenum">
              <a:rPr kumimoji="1" lang="ja-JP" altLang="en-US" smtClean="0"/>
              <a:pPr/>
              <a:t>‹#›</a:t>
            </a:fld>
            <a:endParaRPr kumimoji="1" lang="ja-JP" altLang="en-US"/>
          </a:p>
        </p:txBody>
      </p:sp>
    </p:spTree>
    <p:extLst>
      <p:ext uri="{BB962C8B-B14F-4D97-AF65-F5344CB8AC3E}">
        <p14:creationId xmlns:p14="http://schemas.microsoft.com/office/powerpoint/2010/main" val="369400359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FAA16E4C-EA82-461B-8A46-9B40EE3950A6}" type="datetime1">
              <a:rPr kumimoji="1" lang="ja-JP" altLang="en-US" smtClean="0"/>
              <a:t>2026/7/31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a:xfrm>
            <a:off x="7677150" y="6492875"/>
            <a:ext cx="2228850" cy="365125"/>
          </a:xfrm>
          <a:prstGeom prst="rect">
            <a:avLst/>
          </a:prstGeom>
        </p:spPr>
        <p:txBody>
          <a:bodyPr/>
          <a:lstStyle>
            <a:lvl1pPr algn="r">
              <a:defRPr sz="1600">
                <a:latin typeface="Meiryo UI" panose="020B0604030504040204" pitchFamily="50" charset="-128"/>
                <a:ea typeface="Meiryo UI" panose="020B0604030504040204" pitchFamily="50" charset="-128"/>
              </a:defRPr>
            </a:lvl1pPr>
          </a:lstStyle>
          <a:p>
            <a:fld id="{C45C44A2-0521-40F4-9685-7B17A4C4EFFF}" type="slidenum">
              <a:rPr kumimoji="1" lang="ja-JP" altLang="en-US" smtClean="0"/>
              <a:pPr/>
              <a:t>‹#›</a:t>
            </a:fld>
            <a:endParaRPr kumimoji="1" lang="ja-JP" altLang="en-US"/>
          </a:p>
        </p:txBody>
      </p:sp>
    </p:spTree>
    <p:extLst>
      <p:ext uri="{BB962C8B-B14F-4D97-AF65-F5344CB8AC3E}">
        <p14:creationId xmlns:p14="http://schemas.microsoft.com/office/powerpoint/2010/main" val="17661234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タイトルのみ">
    <p:spTree>
      <p:nvGrpSpPr>
        <p:cNvPr id="1" name=""/>
        <p:cNvGrpSpPr/>
        <p:nvPr/>
      </p:nvGrpSpPr>
      <p:grpSpPr>
        <a:xfrm>
          <a:off x="0" y="0"/>
          <a:ext cx="0" cy="0"/>
          <a:chOff x="0" y="0"/>
          <a:chExt cx="0" cy="0"/>
        </a:xfrm>
      </p:grpSpPr>
      <p:sp>
        <p:nvSpPr>
          <p:cNvPr id="3" name="日付プレースホルダー 2">
            <a:extLst>
              <a:ext uri="{FF2B5EF4-FFF2-40B4-BE49-F238E27FC236}">
                <a16:creationId xmlns:a16="http://schemas.microsoft.com/office/drawing/2014/main" id="{BA5318A7-1328-4A5B-9AA3-A9C3897B031E}"/>
              </a:ext>
            </a:extLst>
          </p:cNvPr>
          <p:cNvSpPr>
            <a:spLocks noGrp="1"/>
          </p:cNvSpPr>
          <p:nvPr>
            <p:ph type="dt" sz="half" idx="10"/>
          </p:nvPr>
        </p:nvSpPr>
        <p:spPr/>
        <p:txBody>
          <a:bodyPr/>
          <a:lstStyle/>
          <a:p>
            <a:fld id="{38091BD3-890D-420C-BC33-BC4DB3C2C932}" type="datetime1">
              <a:rPr kumimoji="1" lang="ja-JP" altLang="en-US" smtClean="0"/>
              <a:t>2026/7/31</a:t>
            </a:fld>
            <a:endParaRPr kumimoji="1" lang="ja-JP" altLang="en-US"/>
          </a:p>
        </p:txBody>
      </p:sp>
      <p:sp>
        <p:nvSpPr>
          <p:cNvPr id="4" name="フッター プレースホルダー 3">
            <a:extLst>
              <a:ext uri="{FF2B5EF4-FFF2-40B4-BE49-F238E27FC236}">
                <a16:creationId xmlns:a16="http://schemas.microsoft.com/office/drawing/2014/main" id="{4E0CAF94-6EFF-4920-A586-B1C4789778F1}"/>
              </a:ext>
            </a:extLst>
          </p:cNvPr>
          <p:cNvSpPr>
            <a:spLocks noGrp="1"/>
          </p:cNvSpPr>
          <p:nvPr>
            <p:ph type="ftr" sz="quarter" idx="11"/>
          </p:nvPr>
        </p:nvSpPr>
        <p:spPr/>
        <p:txBody>
          <a:bodyPr/>
          <a:lstStyle/>
          <a:p>
            <a:endParaRPr kumimoji="1" lang="ja-JP" altLang="en-US"/>
          </a:p>
        </p:txBody>
      </p:sp>
      <p:sp>
        <p:nvSpPr>
          <p:cNvPr id="6" name="Slide Number Placeholder 5">
            <a:extLst>
              <a:ext uri="{FF2B5EF4-FFF2-40B4-BE49-F238E27FC236}">
                <a16:creationId xmlns:a16="http://schemas.microsoft.com/office/drawing/2014/main" id="{12745FD8-123F-A07A-F45F-D3A55A159D98}"/>
              </a:ext>
            </a:extLst>
          </p:cNvPr>
          <p:cNvSpPr>
            <a:spLocks noGrp="1"/>
          </p:cNvSpPr>
          <p:nvPr>
            <p:ph type="sldNum" sz="quarter" idx="12"/>
          </p:nvPr>
        </p:nvSpPr>
        <p:spPr>
          <a:xfrm>
            <a:off x="7677150" y="6492875"/>
            <a:ext cx="2228850" cy="365125"/>
          </a:xfrm>
          <a:prstGeom prst="rect">
            <a:avLst/>
          </a:prstGeom>
        </p:spPr>
        <p:txBody>
          <a:bodyPr/>
          <a:lstStyle>
            <a:lvl1pPr algn="r">
              <a:defRPr sz="1600">
                <a:latin typeface="Meiryo UI" panose="020B0604030504040204" pitchFamily="50" charset="-128"/>
                <a:ea typeface="Meiryo UI" panose="020B0604030504040204" pitchFamily="50" charset="-128"/>
              </a:defRPr>
            </a:lvl1pPr>
          </a:lstStyle>
          <a:p>
            <a:fld id="{C45C44A2-0521-40F4-9685-7B17A4C4EFFF}" type="slidenum">
              <a:rPr kumimoji="1" lang="ja-JP" altLang="en-US" smtClean="0"/>
              <a:pPr/>
              <a:t>‹#›</a:t>
            </a:fld>
            <a:endParaRPr kumimoji="1" lang="ja-JP" altLang="en-US"/>
          </a:p>
        </p:txBody>
      </p:sp>
    </p:spTree>
    <p:extLst>
      <p:ext uri="{BB962C8B-B14F-4D97-AF65-F5344CB8AC3E}">
        <p14:creationId xmlns:p14="http://schemas.microsoft.com/office/powerpoint/2010/main" val="16847459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タイトルのみ">
    <p:spTree>
      <p:nvGrpSpPr>
        <p:cNvPr id="1" name=""/>
        <p:cNvGrpSpPr/>
        <p:nvPr/>
      </p:nvGrpSpPr>
      <p:grpSpPr>
        <a:xfrm>
          <a:off x="0" y="0"/>
          <a:ext cx="0" cy="0"/>
          <a:chOff x="0" y="0"/>
          <a:chExt cx="0" cy="0"/>
        </a:xfrm>
      </p:grpSpPr>
      <p:sp>
        <p:nvSpPr>
          <p:cNvPr id="3" name="日付プレースホルダー 2">
            <a:extLst>
              <a:ext uri="{FF2B5EF4-FFF2-40B4-BE49-F238E27FC236}">
                <a16:creationId xmlns:a16="http://schemas.microsoft.com/office/drawing/2014/main" id="{BA5318A7-1328-4A5B-9AA3-A9C3897B031E}"/>
              </a:ext>
            </a:extLst>
          </p:cNvPr>
          <p:cNvSpPr>
            <a:spLocks noGrp="1"/>
          </p:cNvSpPr>
          <p:nvPr>
            <p:ph type="dt" sz="half" idx="10"/>
          </p:nvPr>
        </p:nvSpPr>
        <p:spPr/>
        <p:txBody>
          <a:bodyPr/>
          <a:lstStyle/>
          <a:p>
            <a:fld id="{38091BD3-890D-420C-BC33-BC4DB3C2C932}" type="datetime1">
              <a:rPr kumimoji="1" lang="ja-JP" altLang="en-US" smtClean="0"/>
              <a:t>2026/7/31</a:t>
            </a:fld>
            <a:endParaRPr kumimoji="1" lang="ja-JP" altLang="en-US"/>
          </a:p>
        </p:txBody>
      </p:sp>
      <p:sp>
        <p:nvSpPr>
          <p:cNvPr id="4" name="フッター プレースホルダー 3">
            <a:extLst>
              <a:ext uri="{FF2B5EF4-FFF2-40B4-BE49-F238E27FC236}">
                <a16:creationId xmlns:a16="http://schemas.microsoft.com/office/drawing/2014/main" id="{4E0CAF94-6EFF-4920-A586-B1C4789778F1}"/>
              </a:ext>
            </a:extLst>
          </p:cNvPr>
          <p:cNvSpPr>
            <a:spLocks noGrp="1"/>
          </p:cNvSpPr>
          <p:nvPr>
            <p:ph type="ftr" sz="quarter" idx="11"/>
          </p:nvPr>
        </p:nvSpPr>
        <p:spPr/>
        <p:txBody>
          <a:bodyPr/>
          <a:lstStyle/>
          <a:p>
            <a:endParaRPr kumimoji="1" lang="ja-JP" altLang="en-US"/>
          </a:p>
        </p:txBody>
      </p:sp>
      <p:sp>
        <p:nvSpPr>
          <p:cNvPr id="6" name="Slide Number Placeholder 5">
            <a:extLst>
              <a:ext uri="{FF2B5EF4-FFF2-40B4-BE49-F238E27FC236}">
                <a16:creationId xmlns:a16="http://schemas.microsoft.com/office/drawing/2014/main" id="{12745FD8-123F-A07A-F45F-D3A55A159D98}"/>
              </a:ext>
            </a:extLst>
          </p:cNvPr>
          <p:cNvSpPr>
            <a:spLocks noGrp="1"/>
          </p:cNvSpPr>
          <p:nvPr>
            <p:ph type="sldNum" sz="quarter" idx="12"/>
          </p:nvPr>
        </p:nvSpPr>
        <p:spPr>
          <a:xfrm>
            <a:off x="7677150" y="6492875"/>
            <a:ext cx="2228850" cy="365125"/>
          </a:xfrm>
          <a:prstGeom prst="rect">
            <a:avLst/>
          </a:prstGeom>
        </p:spPr>
        <p:txBody>
          <a:bodyPr/>
          <a:lstStyle>
            <a:lvl1pPr algn="r">
              <a:defRPr sz="1600">
                <a:latin typeface="Meiryo UI" panose="020B0604030504040204" pitchFamily="50" charset="-128"/>
                <a:ea typeface="Meiryo UI" panose="020B0604030504040204" pitchFamily="50" charset="-128"/>
              </a:defRPr>
            </a:lvl1pPr>
          </a:lstStyle>
          <a:p>
            <a:fld id="{C45C44A2-0521-40F4-9685-7B17A4C4EFFF}" type="slidenum">
              <a:rPr kumimoji="1" lang="ja-JP" altLang="en-US" smtClean="0"/>
              <a:pPr/>
              <a:t>‹#›</a:t>
            </a:fld>
            <a:endParaRPr kumimoji="1" lang="ja-JP" altLang="en-US"/>
          </a:p>
        </p:txBody>
      </p:sp>
    </p:spTree>
    <p:extLst>
      <p:ext uri="{BB962C8B-B14F-4D97-AF65-F5344CB8AC3E}">
        <p14:creationId xmlns:p14="http://schemas.microsoft.com/office/powerpoint/2010/main" val="29607572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4F32964-A6CC-4CEA-9343-4D475AD88AF1}"/>
              </a:ext>
            </a:extLst>
          </p:cNvPr>
          <p:cNvSpPr>
            <a:spLocks noGrp="1"/>
          </p:cNvSpPr>
          <p:nvPr>
            <p:ph type="title"/>
          </p:nvPr>
        </p:nvSpPr>
        <p:spPr>
          <a:xfrm>
            <a:off x="675878" y="1709739"/>
            <a:ext cx="8543925"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3E7CF8D0-3E78-4105-AB1D-5B7AD1362D90}"/>
              </a:ext>
            </a:extLst>
          </p:cNvPr>
          <p:cNvSpPr>
            <a:spLocks noGrp="1"/>
          </p:cNvSpPr>
          <p:nvPr>
            <p:ph type="body" idx="1"/>
          </p:nvPr>
        </p:nvSpPr>
        <p:spPr>
          <a:xfrm>
            <a:off x="675878" y="4589464"/>
            <a:ext cx="8543925"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B327D1BF-5E47-431F-9ACA-5FA1CA4B8F7D}"/>
              </a:ext>
            </a:extLst>
          </p:cNvPr>
          <p:cNvSpPr>
            <a:spLocks noGrp="1"/>
          </p:cNvSpPr>
          <p:nvPr>
            <p:ph type="dt" sz="half" idx="10"/>
          </p:nvPr>
        </p:nvSpPr>
        <p:spPr/>
        <p:txBody>
          <a:bodyPr/>
          <a:lstStyle/>
          <a:p>
            <a:fld id="{D523F153-E02C-4698-B037-75227F45FB9A}" type="datetime1">
              <a:rPr kumimoji="1" lang="en-US" altLang="ja-JP" smtClean="0"/>
              <a:t>7/31/2026</a:t>
            </a:fld>
            <a:endParaRPr kumimoji="1" lang="ja-JP" altLang="en-US"/>
          </a:p>
        </p:txBody>
      </p:sp>
      <p:sp>
        <p:nvSpPr>
          <p:cNvPr id="5" name="フッター プレースホルダー 4">
            <a:extLst>
              <a:ext uri="{FF2B5EF4-FFF2-40B4-BE49-F238E27FC236}">
                <a16:creationId xmlns:a16="http://schemas.microsoft.com/office/drawing/2014/main" id="{017F00AA-840E-4CE9-9F9C-91333B5D5B53}"/>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447E6216-7EAF-485B-91B5-CBB4F8C8001C}"/>
              </a:ext>
            </a:extLst>
          </p:cNvPr>
          <p:cNvSpPr>
            <a:spLocks noGrp="1"/>
          </p:cNvSpPr>
          <p:nvPr>
            <p:ph type="sldNum" sz="quarter" idx="12"/>
          </p:nvPr>
        </p:nvSpPr>
        <p:spPr/>
        <p:txBody>
          <a:bodyPr/>
          <a:lstStyle/>
          <a:p>
            <a:fld id="{4F5A3DC4-40B8-44BD-BD5B-CD241D389BCD}" type="slidenum">
              <a:rPr kumimoji="1" lang="ja-JP" altLang="en-US" smtClean="0"/>
              <a:t>‹#›</a:t>
            </a:fld>
            <a:endParaRPr kumimoji="1" lang="ja-JP" altLang="en-US"/>
          </a:p>
        </p:txBody>
      </p:sp>
    </p:spTree>
    <p:extLst>
      <p:ext uri="{BB962C8B-B14F-4D97-AF65-F5344CB8AC3E}">
        <p14:creationId xmlns:p14="http://schemas.microsoft.com/office/powerpoint/2010/main" val="38708327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3_タイトルのみ">
    <p:spTree>
      <p:nvGrpSpPr>
        <p:cNvPr id="1" name=""/>
        <p:cNvGrpSpPr/>
        <p:nvPr/>
      </p:nvGrpSpPr>
      <p:grpSpPr>
        <a:xfrm>
          <a:off x="0" y="0"/>
          <a:ext cx="0" cy="0"/>
          <a:chOff x="0" y="0"/>
          <a:chExt cx="0" cy="0"/>
        </a:xfrm>
      </p:grpSpPr>
    </p:spTree>
    <p:extLst>
      <p:ext uri="{BB962C8B-B14F-4D97-AF65-F5344CB8AC3E}">
        <p14:creationId xmlns:p14="http://schemas.microsoft.com/office/powerpoint/2010/main" val="34228093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タイトルのみ">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599557F-3A81-7621-CC96-E0C461E21CD6}"/>
              </a:ext>
            </a:extLst>
          </p:cNvPr>
          <p:cNvSpPr>
            <a:spLocks noGrp="1"/>
          </p:cNvSpPr>
          <p:nvPr>
            <p:ph type="sldNum" sz="quarter" idx="12"/>
          </p:nvPr>
        </p:nvSpPr>
        <p:spPr>
          <a:xfrm>
            <a:off x="7677150" y="6492875"/>
            <a:ext cx="2228850" cy="365125"/>
          </a:xfrm>
          <a:prstGeom prst="rect">
            <a:avLst/>
          </a:prstGeom>
        </p:spPr>
        <p:txBody>
          <a:bodyPr/>
          <a:lstStyle>
            <a:lvl1pPr algn="r">
              <a:defRPr sz="1600">
                <a:latin typeface="Meiryo UI" panose="020B0604030504040204" pitchFamily="50" charset="-128"/>
                <a:ea typeface="Meiryo UI" panose="020B0604030504040204" pitchFamily="50" charset="-128"/>
              </a:defRPr>
            </a:lvl1pPr>
          </a:lstStyle>
          <a:p>
            <a:fld id="{C45C44A2-0521-40F4-9685-7B17A4C4EFFF}" type="slidenum">
              <a:rPr kumimoji="1" lang="ja-JP" altLang="en-US" smtClean="0"/>
              <a:pPr/>
              <a:t>‹#›</a:t>
            </a:fld>
            <a:endParaRPr kumimoji="1" lang="ja-JP" altLang="en-US"/>
          </a:p>
        </p:txBody>
      </p:sp>
    </p:spTree>
    <p:extLst>
      <p:ext uri="{BB962C8B-B14F-4D97-AF65-F5344CB8AC3E}">
        <p14:creationId xmlns:p14="http://schemas.microsoft.com/office/powerpoint/2010/main" val="5053260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3_タイトルのみ">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8C5BD87A-42ED-D3C6-48D1-E1C0047D2F8E}"/>
              </a:ext>
            </a:extLst>
          </p:cNvPr>
          <p:cNvSpPr>
            <a:spLocks noGrp="1"/>
          </p:cNvSpPr>
          <p:nvPr>
            <p:ph type="sldNum" sz="quarter" idx="12"/>
          </p:nvPr>
        </p:nvSpPr>
        <p:spPr>
          <a:xfrm>
            <a:off x="7677150" y="6492875"/>
            <a:ext cx="2228850" cy="365125"/>
          </a:xfrm>
          <a:prstGeom prst="rect">
            <a:avLst/>
          </a:prstGeom>
        </p:spPr>
        <p:txBody>
          <a:bodyPr/>
          <a:lstStyle>
            <a:lvl1pPr algn="r">
              <a:defRPr sz="1600">
                <a:latin typeface="Meiryo UI" panose="020B0604030504040204" pitchFamily="50" charset="-128"/>
                <a:ea typeface="Meiryo UI" panose="020B0604030504040204" pitchFamily="50" charset="-128"/>
              </a:defRPr>
            </a:lvl1pPr>
          </a:lstStyle>
          <a:p>
            <a:fld id="{C45C44A2-0521-40F4-9685-7B17A4C4EFFF}" type="slidenum">
              <a:rPr kumimoji="1" lang="ja-JP" altLang="en-US" smtClean="0"/>
              <a:pPr/>
              <a:t>‹#›</a:t>
            </a:fld>
            <a:endParaRPr kumimoji="1" lang="ja-JP" altLang="en-US"/>
          </a:p>
        </p:txBody>
      </p:sp>
    </p:spTree>
    <p:extLst>
      <p:ext uri="{BB962C8B-B14F-4D97-AF65-F5344CB8AC3E}">
        <p14:creationId xmlns:p14="http://schemas.microsoft.com/office/powerpoint/2010/main" val="14696431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ja-JP" altLang="en-US"/>
              <a:t>マスター タイトルの書式設定</a:t>
            </a:r>
            <a:endParaRPr lang="en-US"/>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a:p>
        </p:txBody>
      </p:sp>
      <p:sp>
        <p:nvSpPr>
          <p:cNvPr id="4" name="Date Placeholder 3"/>
          <p:cNvSpPr>
            <a:spLocks noGrp="1"/>
          </p:cNvSpPr>
          <p:nvPr>
            <p:ph type="dt" sz="half" idx="10"/>
          </p:nvPr>
        </p:nvSpPr>
        <p:spPr/>
        <p:txBody>
          <a:bodyPr/>
          <a:lstStyle/>
          <a:p>
            <a:fld id="{0D69C935-3074-41BB-821E-0EC63128B18F}" type="datetime1">
              <a:rPr kumimoji="1" lang="ja-JP" altLang="en-US" smtClean="0"/>
              <a:t>2026/7/31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7" name="Slide Number Placeholder 5">
            <a:extLst>
              <a:ext uri="{FF2B5EF4-FFF2-40B4-BE49-F238E27FC236}">
                <a16:creationId xmlns:a16="http://schemas.microsoft.com/office/drawing/2014/main" id="{467C0754-8311-054F-349C-2FE6241F6342}"/>
              </a:ext>
            </a:extLst>
          </p:cNvPr>
          <p:cNvSpPr>
            <a:spLocks noGrp="1"/>
          </p:cNvSpPr>
          <p:nvPr>
            <p:ph type="sldNum" sz="quarter" idx="12"/>
          </p:nvPr>
        </p:nvSpPr>
        <p:spPr>
          <a:xfrm>
            <a:off x="7677150" y="6492875"/>
            <a:ext cx="2228850" cy="365125"/>
          </a:xfrm>
          <a:prstGeom prst="rect">
            <a:avLst/>
          </a:prstGeom>
        </p:spPr>
        <p:txBody>
          <a:bodyPr/>
          <a:lstStyle>
            <a:lvl1pPr algn="r">
              <a:defRPr sz="1600">
                <a:latin typeface="Meiryo UI" panose="020B0604030504040204" pitchFamily="50" charset="-128"/>
                <a:ea typeface="Meiryo UI" panose="020B0604030504040204" pitchFamily="50" charset="-128"/>
              </a:defRPr>
            </a:lvl1pPr>
          </a:lstStyle>
          <a:p>
            <a:fld id="{C45C44A2-0521-40F4-9685-7B17A4C4EFFF}" type="slidenum">
              <a:rPr kumimoji="1" lang="ja-JP" altLang="en-US" smtClean="0"/>
              <a:pPr/>
              <a:t>‹#›</a:t>
            </a:fld>
            <a:endParaRPr kumimoji="1" lang="ja-JP" altLang="en-US"/>
          </a:p>
        </p:txBody>
      </p:sp>
    </p:spTree>
    <p:extLst>
      <p:ext uri="{BB962C8B-B14F-4D97-AF65-F5344CB8AC3E}">
        <p14:creationId xmlns:p14="http://schemas.microsoft.com/office/powerpoint/2010/main" val="2405575400"/>
      </p:ext>
    </p:extLst>
  </p:cSld>
  <p:clrMapOvr>
    <a:masterClrMapping/>
  </p:clrMapOvr>
  <p:extLst>
    <p:ext uri="{DCECCB84-F9BA-43D5-87BE-67443E8EF086}">
      <p15:sldGuideLst xmlns:p15="http://schemas.microsoft.com/office/powerpoint/2012/main">
        <p15:guide id="1" orient="horz" pos="2160">
          <p15:clr>
            <a:srgbClr val="FBAE40"/>
          </p15:clr>
        </p15:guide>
        <p15:guide id="2" pos="312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FAA16E4C-EA82-461B-8A46-9B40EE3950A6}" type="datetime1">
              <a:rPr kumimoji="1" lang="ja-JP" altLang="en-US" smtClean="0"/>
              <a:t>2026/7/31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a:xfrm>
            <a:off x="7677150" y="6492875"/>
            <a:ext cx="2228850" cy="365125"/>
          </a:xfrm>
          <a:prstGeom prst="rect">
            <a:avLst/>
          </a:prstGeom>
        </p:spPr>
        <p:txBody>
          <a:bodyPr/>
          <a:lstStyle>
            <a:lvl1pPr algn="r">
              <a:defRPr sz="1600">
                <a:latin typeface="Meiryo UI" panose="020B0604030504040204" pitchFamily="50" charset="-128"/>
                <a:ea typeface="Meiryo UI" panose="020B0604030504040204" pitchFamily="50" charset="-128"/>
              </a:defRPr>
            </a:lvl1pPr>
          </a:lstStyle>
          <a:p>
            <a:fld id="{C45C44A2-0521-40F4-9685-7B17A4C4EFFF}" type="slidenum">
              <a:rPr kumimoji="1" lang="ja-JP" altLang="en-US" smtClean="0"/>
              <a:pPr/>
              <a:t>‹#›</a:t>
            </a:fld>
            <a:endParaRPr kumimoji="1" lang="ja-JP" altLang="en-US"/>
          </a:p>
        </p:txBody>
      </p:sp>
    </p:spTree>
    <p:extLst>
      <p:ext uri="{BB962C8B-B14F-4D97-AF65-F5344CB8AC3E}">
        <p14:creationId xmlns:p14="http://schemas.microsoft.com/office/powerpoint/2010/main" val="20072885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theme" Target="../theme/theme3.xml"/><Relationship Id="rId5" Type="http://schemas.openxmlformats.org/officeDocument/2006/relationships/slideLayout" Target="../slideLayouts/slideLayout14.xml"/><Relationship Id="rId4" Type="http://schemas.openxmlformats.org/officeDocument/2006/relationships/slideLayout" Target="../slideLayouts/slideLayout1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slideLayout" Target="../slideLayouts/slideLayout16.xml"/><Relationship Id="rId1" Type="http://schemas.openxmlformats.org/officeDocument/2006/relationships/slideLayout" Target="../slideLayouts/slideLayout15.xml"/><Relationship Id="rId5" Type="http://schemas.openxmlformats.org/officeDocument/2006/relationships/theme" Target="../theme/theme4.xml"/><Relationship Id="rId4" Type="http://schemas.openxmlformats.org/officeDocument/2006/relationships/slideLayout" Target="../slideLayouts/slideLayout18.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slideLayout" Target="../slideLayouts/slideLayout20.xml"/><Relationship Id="rId1" Type="http://schemas.openxmlformats.org/officeDocument/2006/relationships/slideLayout" Target="../slideLayouts/slideLayout19.xml"/><Relationship Id="rId4"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ja-JP" altLang="en-US"/>
              <a:t>マスター タイトルの書式設定</a:t>
            </a:r>
            <a:endParaRPr lang="en-US"/>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FAD9F4-9E48-4EA5-ACFF-B20EA2CF6787}" type="datetime1">
              <a:rPr kumimoji="1" lang="ja-JP" altLang="en-US" smtClean="0"/>
              <a:t>2026/7/31</a:t>
            </a:fld>
            <a:endParaRPr kumimoji="1" lang="ja-JP" altLang="en-US"/>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7" name="Slide Number Placeholder 5">
            <a:extLst>
              <a:ext uri="{FF2B5EF4-FFF2-40B4-BE49-F238E27FC236}">
                <a16:creationId xmlns:a16="http://schemas.microsoft.com/office/drawing/2014/main" id="{9AFA2A8A-D941-D431-EB03-4E42750E069B}"/>
              </a:ext>
            </a:extLst>
          </p:cNvPr>
          <p:cNvSpPr>
            <a:spLocks noGrp="1"/>
          </p:cNvSpPr>
          <p:nvPr>
            <p:ph type="sldNum" sz="quarter" idx="4"/>
          </p:nvPr>
        </p:nvSpPr>
        <p:spPr>
          <a:xfrm>
            <a:off x="7677150" y="6492875"/>
            <a:ext cx="2228850" cy="365125"/>
          </a:xfrm>
          <a:prstGeom prst="rect">
            <a:avLst/>
          </a:prstGeom>
        </p:spPr>
        <p:txBody>
          <a:bodyPr/>
          <a:lstStyle>
            <a:lvl1pPr>
              <a:defRPr sz="1600">
                <a:latin typeface="Meiryo UI" panose="020B0604030504040204" pitchFamily="50" charset="-128"/>
                <a:ea typeface="Meiryo UI" panose="020B0604030504040204" pitchFamily="50" charset="-128"/>
              </a:defRPr>
            </a:lvl1pPr>
          </a:lstStyle>
          <a:p>
            <a:fld id="{C45C44A2-0521-40F4-9685-7B17A4C4EFFF}" type="slidenum">
              <a:rPr kumimoji="1" lang="ja-JP" altLang="en-US" smtClean="0"/>
              <a:pPr/>
              <a:t>‹#›</a:t>
            </a:fld>
            <a:endParaRPr kumimoji="1" lang="ja-JP" altLang="en-US"/>
          </a:p>
        </p:txBody>
      </p:sp>
    </p:spTree>
    <p:extLst>
      <p:ext uri="{BB962C8B-B14F-4D97-AF65-F5344CB8AC3E}">
        <p14:creationId xmlns:p14="http://schemas.microsoft.com/office/powerpoint/2010/main" val="163066006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727" r:id="rId3"/>
    <p:sldLayoutId id="2147483729" r:id="rId4"/>
    <p:sldLayoutId id="2147483732" r:id="rId5"/>
    <p:sldLayoutId id="2147483676" r:id="rId6"/>
    <p:sldLayoutId id="2147483667" r:id="rId7"/>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12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ja-JP" altLang="en-US"/>
              <a:t>マスター タイトルの書式設定</a:t>
            </a:r>
            <a:endParaRPr lang="en-US"/>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FAD9F4-9E48-4EA5-ACFF-B20EA2CF6787}" type="datetime1">
              <a:rPr kumimoji="1" lang="ja-JP" altLang="en-US" smtClean="0"/>
              <a:t>2026/7/31</a:t>
            </a:fld>
            <a:endParaRPr kumimoji="1" lang="ja-JP" altLang="en-US"/>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7" name="Slide Number Placeholder 5">
            <a:extLst>
              <a:ext uri="{FF2B5EF4-FFF2-40B4-BE49-F238E27FC236}">
                <a16:creationId xmlns:a16="http://schemas.microsoft.com/office/drawing/2014/main" id="{9AFA2A8A-D941-D431-EB03-4E42750E069B}"/>
              </a:ext>
            </a:extLst>
          </p:cNvPr>
          <p:cNvSpPr>
            <a:spLocks noGrp="1"/>
          </p:cNvSpPr>
          <p:nvPr>
            <p:ph type="sldNum" sz="quarter" idx="4"/>
          </p:nvPr>
        </p:nvSpPr>
        <p:spPr>
          <a:xfrm>
            <a:off x="7677150" y="6492875"/>
            <a:ext cx="2228850" cy="365125"/>
          </a:xfrm>
          <a:prstGeom prst="rect">
            <a:avLst/>
          </a:prstGeom>
        </p:spPr>
        <p:txBody>
          <a:bodyPr/>
          <a:lstStyle>
            <a:lvl1pPr>
              <a:defRPr sz="1600">
                <a:latin typeface="Meiryo UI" panose="020B0604030504040204" pitchFamily="50" charset="-128"/>
                <a:ea typeface="Meiryo UI" panose="020B0604030504040204" pitchFamily="50" charset="-128"/>
              </a:defRPr>
            </a:lvl1pPr>
          </a:lstStyle>
          <a:p>
            <a:fld id="{C45C44A2-0521-40F4-9685-7B17A4C4EFFF}" type="slidenum">
              <a:rPr kumimoji="1" lang="ja-JP" altLang="en-US" smtClean="0"/>
              <a:pPr/>
              <a:t>‹#›</a:t>
            </a:fld>
            <a:endParaRPr kumimoji="1" lang="ja-JP" altLang="en-US"/>
          </a:p>
        </p:txBody>
      </p:sp>
    </p:spTree>
    <p:extLst>
      <p:ext uri="{BB962C8B-B14F-4D97-AF65-F5344CB8AC3E}">
        <p14:creationId xmlns:p14="http://schemas.microsoft.com/office/powerpoint/2010/main" val="2684354695"/>
      </p:ext>
    </p:extLst>
  </p:cSld>
  <p:clrMap bg1="lt1" tx1="dk1" bg2="lt2" tx2="dk2" accent1="accent1" accent2="accent2" accent3="accent3" accent4="accent4" accent5="accent5" accent6="accent6" hlink="hlink" folHlink="folHlink"/>
  <p:sldLayoutIdLst>
    <p:sldLayoutId id="2147483678" r:id="rId1"/>
    <p:sldLayoutId id="2147483679" r:id="rId2"/>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12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ja-JP" altLang="en-US"/>
              <a:t>マスター タイトルの書式設定</a:t>
            </a:r>
            <a:endParaRPr lang="en-US"/>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FAD9F4-9E48-4EA5-ACFF-B20EA2CF6787}" type="datetime1">
              <a:rPr kumimoji="1" lang="ja-JP" altLang="en-US" smtClean="0"/>
              <a:t>2026/7/31</a:t>
            </a:fld>
            <a:endParaRPr kumimoji="1" lang="ja-JP" altLang="en-US"/>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7" name="Slide Number Placeholder 5">
            <a:extLst>
              <a:ext uri="{FF2B5EF4-FFF2-40B4-BE49-F238E27FC236}">
                <a16:creationId xmlns:a16="http://schemas.microsoft.com/office/drawing/2014/main" id="{9AFA2A8A-D941-D431-EB03-4E42750E069B}"/>
              </a:ext>
            </a:extLst>
          </p:cNvPr>
          <p:cNvSpPr>
            <a:spLocks noGrp="1"/>
          </p:cNvSpPr>
          <p:nvPr>
            <p:ph type="sldNum" sz="quarter" idx="4"/>
          </p:nvPr>
        </p:nvSpPr>
        <p:spPr>
          <a:xfrm>
            <a:off x="7677150" y="6492875"/>
            <a:ext cx="2228850" cy="365125"/>
          </a:xfrm>
          <a:prstGeom prst="rect">
            <a:avLst/>
          </a:prstGeom>
        </p:spPr>
        <p:txBody>
          <a:bodyPr/>
          <a:lstStyle>
            <a:lvl1pPr>
              <a:defRPr sz="1600">
                <a:latin typeface="Meiryo UI" panose="020B0604030504040204" pitchFamily="50" charset="-128"/>
                <a:ea typeface="Meiryo UI" panose="020B0604030504040204" pitchFamily="50" charset="-128"/>
              </a:defRPr>
            </a:lvl1pPr>
          </a:lstStyle>
          <a:p>
            <a:fld id="{C45C44A2-0521-40F4-9685-7B17A4C4EFFF}" type="slidenum">
              <a:rPr kumimoji="1" lang="ja-JP" altLang="en-US" smtClean="0"/>
              <a:pPr/>
              <a:t>‹#›</a:t>
            </a:fld>
            <a:endParaRPr kumimoji="1" lang="ja-JP" altLang="en-US"/>
          </a:p>
        </p:txBody>
      </p:sp>
    </p:spTree>
    <p:extLst>
      <p:ext uri="{BB962C8B-B14F-4D97-AF65-F5344CB8AC3E}">
        <p14:creationId xmlns:p14="http://schemas.microsoft.com/office/powerpoint/2010/main" val="773420575"/>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701" r:id="rId5"/>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12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84673505"/>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63" r:id="rId3"/>
    <p:sldLayoutId id="2147483764" r:id="rId4"/>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120">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ja-JP" altLang="en-US"/>
              <a:t>マスター タイトルの書式設定</a:t>
            </a:r>
            <a:endParaRPr lang="en-US"/>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FAD9F4-9E48-4EA5-ACFF-B20EA2CF6787}" type="datetime1">
              <a:rPr kumimoji="1" lang="ja-JP" altLang="en-US" smtClean="0"/>
              <a:t>2026/7/31</a:t>
            </a:fld>
            <a:endParaRPr kumimoji="1" lang="ja-JP" altLang="en-US"/>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7" name="Slide Number Placeholder 5">
            <a:extLst>
              <a:ext uri="{FF2B5EF4-FFF2-40B4-BE49-F238E27FC236}">
                <a16:creationId xmlns:a16="http://schemas.microsoft.com/office/drawing/2014/main" id="{9AFA2A8A-D941-D431-EB03-4E42750E069B}"/>
              </a:ext>
            </a:extLst>
          </p:cNvPr>
          <p:cNvSpPr>
            <a:spLocks noGrp="1"/>
          </p:cNvSpPr>
          <p:nvPr>
            <p:ph type="sldNum" sz="quarter" idx="4"/>
          </p:nvPr>
        </p:nvSpPr>
        <p:spPr>
          <a:xfrm>
            <a:off x="7677150" y="6492875"/>
            <a:ext cx="2228850" cy="365125"/>
          </a:xfrm>
          <a:prstGeom prst="rect">
            <a:avLst/>
          </a:prstGeom>
        </p:spPr>
        <p:txBody>
          <a:bodyPr/>
          <a:lstStyle>
            <a:lvl1pPr>
              <a:defRPr sz="1600">
                <a:latin typeface="Meiryo UI" panose="020B0604030504040204" pitchFamily="50" charset="-128"/>
                <a:ea typeface="Meiryo UI" panose="020B0604030504040204" pitchFamily="50" charset="-128"/>
              </a:defRPr>
            </a:lvl1pPr>
          </a:lstStyle>
          <a:p>
            <a:fld id="{C45C44A2-0521-40F4-9685-7B17A4C4EFFF}" type="slidenum">
              <a:rPr kumimoji="1" lang="ja-JP" altLang="en-US" smtClean="0"/>
              <a:pPr/>
              <a:t>‹#›</a:t>
            </a:fld>
            <a:endParaRPr kumimoji="1" lang="ja-JP" altLang="en-US"/>
          </a:p>
        </p:txBody>
      </p:sp>
    </p:spTree>
    <p:extLst>
      <p:ext uri="{BB962C8B-B14F-4D97-AF65-F5344CB8AC3E}">
        <p14:creationId xmlns:p14="http://schemas.microsoft.com/office/powerpoint/2010/main" val="791156944"/>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12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20.xml"/><Relationship Id="rId5" Type="http://schemas.openxmlformats.org/officeDocument/2006/relationships/image" Target="../media/image18.png"/><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16.xml"/><Relationship Id="rId5" Type="http://schemas.openxmlformats.org/officeDocument/2006/relationships/image" Target="../media/image22.png"/><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16.xml"/><Relationship Id="rId5" Type="http://schemas.openxmlformats.org/officeDocument/2006/relationships/image" Target="../media/image22.png"/><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16.xml"/><Relationship Id="rId5" Type="http://schemas.openxmlformats.org/officeDocument/2006/relationships/image" Target="../media/image22.png"/><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16.xml"/><Relationship Id="rId5" Type="http://schemas.openxmlformats.org/officeDocument/2006/relationships/image" Target="../media/image22.png"/><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9.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10" Type="http://schemas.openxmlformats.org/officeDocument/2006/relationships/chart" Target="../charts/chart2.xml"/><Relationship Id="rId4" Type="http://schemas.openxmlformats.org/officeDocument/2006/relationships/image" Target="../media/image11.png"/><Relationship Id="rId9"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直線コネクタ 6">
            <a:extLst>
              <a:ext uri="{FF2B5EF4-FFF2-40B4-BE49-F238E27FC236}">
                <a16:creationId xmlns:a16="http://schemas.microsoft.com/office/drawing/2014/main" id="{A0418C8D-6F05-45BB-3588-5F2F68921532}"/>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cxnSp>
        <p:nvCxnSpPr>
          <p:cNvPr id="3" name="直線コネクタ 2">
            <a:extLst>
              <a:ext uri="{FF2B5EF4-FFF2-40B4-BE49-F238E27FC236}">
                <a16:creationId xmlns:a16="http://schemas.microsoft.com/office/drawing/2014/main" id="{CCAA7A3F-D8C8-28C4-88DD-929FFD3B2585}"/>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cxnSp>
        <p:nvCxnSpPr>
          <p:cNvPr id="2" name="直線コネクタ 1">
            <a:extLst>
              <a:ext uri="{FF2B5EF4-FFF2-40B4-BE49-F238E27FC236}">
                <a16:creationId xmlns:a16="http://schemas.microsoft.com/office/drawing/2014/main" id="{4C5A23B1-4E7A-8BFB-767E-658B73ED9FCD}"/>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4" name="タイトル 1">
            <a:extLst>
              <a:ext uri="{FF2B5EF4-FFF2-40B4-BE49-F238E27FC236}">
                <a16:creationId xmlns:a16="http://schemas.microsoft.com/office/drawing/2014/main" id="{1AC241C1-26E0-72DE-0EC4-26413C1D44CC}"/>
              </a:ext>
            </a:extLst>
          </p:cNvPr>
          <p:cNvSpPr>
            <a:spLocks noGrp="1"/>
          </p:cNvSpPr>
          <p:nvPr>
            <p:ph type="ctrTitle"/>
          </p:nvPr>
        </p:nvSpPr>
        <p:spPr>
          <a:xfrm>
            <a:off x="0" y="2023880"/>
            <a:ext cx="9906000" cy="1484280"/>
          </a:xfrm>
        </p:spPr>
        <p:txBody>
          <a:bodyPr anchor="ctr">
            <a:normAutofit/>
          </a:bodyPr>
          <a:lstStyle/>
          <a:p>
            <a:pPr>
              <a:lnSpc>
                <a:spcPct val="100000"/>
              </a:lnSpc>
            </a:pPr>
            <a:r>
              <a:rPr lang="ja-JP" altLang="en-US" sz="3600" b="1" dirty="0">
                <a:latin typeface="Meiryo UI" panose="020B0604030504040204" pitchFamily="50" charset="-128"/>
                <a:ea typeface="Meiryo UI" panose="020B0604030504040204" pitchFamily="50" charset="-128"/>
              </a:rPr>
              <a:t>家畜伝染病予防法の改正に伴う</a:t>
            </a:r>
            <a:br>
              <a:rPr lang="en-US" altLang="ja-JP" sz="3600" b="1" dirty="0">
                <a:latin typeface="Meiryo UI" panose="020B0604030504040204" pitchFamily="50" charset="-128"/>
                <a:ea typeface="Meiryo UI" panose="020B0604030504040204" pitchFamily="50" charset="-128"/>
              </a:rPr>
            </a:br>
            <a:r>
              <a:rPr lang="ja-JP" altLang="en-US" sz="3600" b="1" dirty="0">
                <a:latin typeface="Meiryo UI" panose="020B0604030504040204" pitchFamily="50" charset="-128"/>
                <a:ea typeface="Meiryo UI" panose="020B0604030504040204" pitchFamily="50" charset="-128"/>
              </a:rPr>
              <a:t>家畜防疫互助事業の取扱い</a:t>
            </a:r>
          </a:p>
        </p:txBody>
      </p:sp>
      <p:cxnSp>
        <p:nvCxnSpPr>
          <p:cNvPr id="6" name="直線コネクタ 5">
            <a:extLst>
              <a:ext uri="{FF2B5EF4-FFF2-40B4-BE49-F238E27FC236}">
                <a16:creationId xmlns:a16="http://schemas.microsoft.com/office/drawing/2014/main" id="{F1BCC754-4AA4-3795-A47A-1AC62BDF97B7}"/>
              </a:ext>
            </a:extLst>
          </p:cNvPr>
          <p:cNvCxnSpPr>
            <a:cxnSpLocks/>
          </p:cNvCxnSpPr>
          <p:nvPr/>
        </p:nvCxnSpPr>
        <p:spPr>
          <a:xfrm>
            <a:off x="0" y="3663431"/>
            <a:ext cx="9906000" cy="0"/>
          </a:xfrm>
          <a:prstGeom prst="line">
            <a:avLst/>
          </a:prstGeom>
          <a:ln w="76200">
            <a:solidFill>
              <a:srgbClr val="002060"/>
            </a:solidFill>
          </a:ln>
        </p:spPr>
        <p:style>
          <a:lnRef idx="1">
            <a:schemeClr val="accent1"/>
          </a:lnRef>
          <a:fillRef idx="0">
            <a:schemeClr val="accent1"/>
          </a:fillRef>
          <a:effectRef idx="0">
            <a:schemeClr val="accent1"/>
          </a:effectRef>
          <a:fontRef idx="minor">
            <a:schemeClr val="tx1"/>
          </a:fontRef>
        </p:style>
      </p:cxnSp>
      <p:sp>
        <p:nvSpPr>
          <p:cNvPr id="10" name="字幕 2">
            <a:extLst>
              <a:ext uri="{FF2B5EF4-FFF2-40B4-BE49-F238E27FC236}">
                <a16:creationId xmlns:a16="http://schemas.microsoft.com/office/drawing/2014/main" id="{89296FBC-326D-003B-897F-838EEE85EBF0}"/>
              </a:ext>
            </a:extLst>
          </p:cNvPr>
          <p:cNvSpPr txBox="1">
            <a:spLocks/>
          </p:cNvSpPr>
          <p:nvPr/>
        </p:nvSpPr>
        <p:spPr>
          <a:xfrm>
            <a:off x="1524000" y="6237348"/>
            <a:ext cx="6858000" cy="426014"/>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r>
              <a:rPr lang="ja-JP" altLang="en-US">
                <a:latin typeface="Meiryo UI" panose="020B0604030504040204" pitchFamily="50" charset="-128"/>
                <a:ea typeface="Meiryo UI" panose="020B0604030504040204" pitchFamily="50" charset="-128"/>
              </a:rPr>
              <a:t>消費・安全局　動物衛生課</a:t>
            </a:r>
            <a:endParaRPr lang="en-US" altLang="ja-JP">
              <a:latin typeface="Meiryo UI" panose="020B0604030504040204" pitchFamily="50" charset="-128"/>
              <a:ea typeface="Meiryo UI" panose="020B0604030504040204" pitchFamily="50" charset="-128"/>
            </a:endParaRPr>
          </a:p>
        </p:txBody>
      </p:sp>
      <p:pic>
        <p:nvPicPr>
          <p:cNvPr id="11" name="図 10">
            <a:extLst>
              <a:ext uri="{FF2B5EF4-FFF2-40B4-BE49-F238E27FC236}">
                <a16:creationId xmlns:a16="http://schemas.microsoft.com/office/drawing/2014/main" id="{45C9EEAD-11CB-AC9D-7FF5-193C436E123F}"/>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596489" y="5746566"/>
            <a:ext cx="2713022" cy="360000"/>
          </a:xfrm>
          <a:prstGeom prst="rect">
            <a:avLst/>
          </a:prstGeom>
        </p:spPr>
      </p:pic>
      <p:sp>
        <p:nvSpPr>
          <p:cNvPr id="8" name="字幕 2">
            <a:extLst>
              <a:ext uri="{FF2B5EF4-FFF2-40B4-BE49-F238E27FC236}">
                <a16:creationId xmlns:a16="http://schemas.microsoft.com/office/drawing/2014/main" id="{416878AC-7189-997E-F7C1-A9C8BF8AFE32}"/>
              </a:ext>
            </a:extLst>
          </p:cNvPr>
          <p:cNvSpPr txBox="1">
            <a:spLocks/>
          </p:cNvSpPr>
          <p:nvPr/>
        </p:nvSpPr>
        <p:spPr>
          <a:xfrm>
            <a:off x="5196114" y="318558"/>
            <a:ext cx="4709885" cy="313932"/>
          </a:xfrm>
          <a:prstGeom prst="rect">
            <a:avLst/>
          </a:prstGeom>
        </p:spPr>
        <p:txBody>
          <a:bodyPr vert="horz" wrap="square" lIns="91440" tIns="45720" rIns="91440" bIns="45720" rtlCol="0" anchor="t">
            <a:sp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gn="r"/>
            <a:r>
              <a:rPr lang="ja-JP" altLang="en-US" sz="1600" dirty="0">
                <a:latin typeface="Meiryo UI"/>
                <a:ea typeface="Meiryo UI"/>
              </a:rPr>
              <a:t>令和８年８月５日（水） オンライン説明会</a:t>
            </a:r>
            <a:endParaRPr lang="en-US" altLang="ja-JP" sz="1600" dirty="0">
              <a:latin typeface="Meiryo UI"/>
              <a:ea typeface="Meiryo UI"/>
            </a:endParaRPr>
          </a:p>
        </p:txBody>
      </p:sp>
    </p:spTree>
    <p:extLst>
      <p:ext uri="{BB962C8B-B14F-4D97-AF65-F5344CB8AC3E}">
        <p14:creationId xmlns:p14="http://schemas.microsoft.com/office/powerpoint/2010/main" val="40308748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8" name="直線コネクタ 67">
            <a:extLst>
              <a:ext uri="{FF2B5EF4-FFF2-40B4-BE49-F238E27FC236}">
                <a16:creationId xmlns:a16="http://schemas.microsoft.com/office/drawing/2014/main" id="{15963AEB-A32D-0067-6EF1-05843CD8DA0E}"/>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cxnSp>
        <p:nvCxnSpPr>
          <p:cNvPr id="56" name="直線コネクタ 55">
            <a:extLst>
              <a:ext uri="{FF2B5EF4-FFF2-40B4-BE49-F238E27FC236}">
                <a16:creationId xmlns:a16="http://schemas.microsoft.com/office/drawing/2014/main" id="{2B8B90DD-D1C8-A9C0-392C-55F8421DE934}"/>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cxnSp>
        <p:nvCxnSpPr>
          <p:cNvPr id="3" name="直線コネクタ 2">
            <a:extLst>
              <a:ext uri="{FF2B5EF4-FFF2-40B4-BE49-F238E27FC236}">
                <a16:creationId xmlns:a16="http://schemas.microsoft.com/office/drawing/2014/main" id="{354FF626-AC37-78D8-57B3-F62B3139998C}"/>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cxnSp>
        <p:nvCxnSpPr>
          <p:cNvPr id="5" name="直線コネクタ 4">
            <a:extLst>
              <a:ext uri="{FF2B5EF4-FFF2-40B4-BE49-F238E27FC236}">
                <a16:creationId xmlns:a16="http://schemas.microsoft.com/office/drawing/2014/main" id="{EC16186A-AE8D-B464-1D08-9D50BB631FDD}"/>
              </a:ext>
            </a:extLst>
          </p:cNvPr>
          <p:cNvCxnSpPr>
            <a:cxnSpLocks/>
          </p:cNvCxnSpPr>
          <p:nvPr/>
        </p:nvCxnSpPr>
        <p:spPr>
          <a:xfrm>
            <a:off x="0" y="473142"/>
            <a:ext cx="9906000" cy="0"/>
          </a:xfrm>
          <a:prstGeom prst="line">
            <a:avLst/>
          </a:prstGeom>
          <a:ln w="41275">
            <a:solidFill>
              <a:srgbClr val="993300"/>
            </a:solidFill>
          </a:ln>
        </p:spPr>
        <p:style>
          <a:lnRef idx="1">
            <a:schemeClr val="accent1"/>
          </a:lnRef>
          <a:fillRef idx="0">
            <a:schemeClr val="accent1"/>
          </a:fillRef>
          <a:effectRef idx="0">
            <a:schemeClr val="accent1"/>
          </a:effectRef>
          <a:fontRef idx="minor">
            <a:schemeClr val="tx1"/>
          </a:fontRef>
        </p:style>
      </p:cxnSp>
      <p:sp>
        <p:nvSpPr>
          <p:cNvPr id="6" name="テキスト ボックス 5">
            <a:extLst>
              <a:ext uri="{FF2B5EF4-FFF2-40B4-BE49-F238E27FC236}">
                <a16:creationId xmlns:a16="http://schemas.microsoft.com/office/drawing/2014/main" id="{80313C47-1813-4E45-B5C3-3B4E72BB7D3E}"/>
              </a:ext>
            </a:extLst>
          </p:cNvPr>
          <p:cNvSpPr txBox="1"/>
          <p:nvPr/>
        </p:nvSpPr>
        <p:spPr>
          <a:xfrm>
            <a:off x="0" y="0"/>
            <a:ext cx="9906000"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2400" b="1">
                <a:solidFill>
                  <a:prstClr val="black"/>
                </a:solidFill>
                <a:latin typeface="Meiryo UI" panose="020B0604030504040204" pitchFamily="50" charset="-128"/>
                <a:ea typeface="Meiryo UI" panose="020B0604030504040204" pitchFamily="50" charset="-128"/>
              </a:rPr>
              <a:t>豚熱清浄化ロードマップの基本的な考え方</a:t>
            </a:r>
          </a:p>
        </p:txBody>
      </p:sp>
      <p:sp>
        <p:nvSpPr>
          <p:cNvPr id="4" name="四角形: 角を丸くする 3">
            <a:extLst>
              <a:ext uri="{FF2B5EF4-FFF2-40B4-BE49-F238E27FC236}">
                <a16:creationId xmlns:a16="http://schemas.microsoft.com/office/drawing/2014/main" id="{9427B695-46DB-2C6E-5CD9-A4FCF062FF08}"/>
              </a:ext>
            </a:extLst>
          </p:cNvPr>
          <p:cNvSpPr/>
          <p:nvPr/>
        </p:nvSpPr>
        <p:spPr>
          <a:xfrm flipV="1">
            <a:off x="7005264" y="3624802"/>
            <a:ext cx="1973917" cy="987553"/>
          </a:xfrm>
          <a:prstGeom prst="roundRect">
            <a:avLst>
              <a:gd name="adj" fmla="val 7009"/>
            </a:avLst>
          </a:prstGeom>
          <a:gradFill>
            <a:gsLst>
              <a:gs pos="55000">
                <a:srgbClr val="4F81BD">
                  <a:lumMod val="20000"/>
                  <a:lumOff val="80000"/>
                  <a:alpha val="80000"/>
                </a:srgbClr>
              </a:gs>
              <a:gs pos="85000">
                <a:srgbClr val="4F81BD">
                  <a:lumMod val="20000"/>
                  <a:lumOff val="80000"/>
                  <a:alpha val="40000"/>
                </a:srgbClr>
              </a:gs>
            </a:gsLst>
            <a:lin ang="5400000" scaled="1"/>
          </a:gradFill>
          <a:ln w="1905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600" b="1" i="0" u="none" strike="noStrike" kern="0" cap="none" spc="0" normalizeH="0" baseline="0" noProof="0">
              <a:ln>
                <a:noFill/>
              </a:ln>
              <a:solidFill>
                <a:srgbClr val="C00000"/>
              </a:solidFill>
              <a:effectLst/>
              <a:uLnTx/>
              <a:uFillTx/>
              <a:latin typeface="Meiryo UI" panose="020B0604030504040204" pitchFamily="50" charset="-128"/>
              <a:ea typeface="Meiryo UI" panose="020B0604030504040204" pitchFamily="50" charset="-128"/>
            </a:endParaRPr>
          </a:p>
        </p:txBody>
      </p:sp>
      <p:sp>
        <p:nvSpPr>
          <p:cNvPr id="9" name="直角三角形 8">
            <a:extLst>
              <a:ext uri="{FF2B5EF4-FFF2-40B4-BE49-F238E27FC236}">
                <a16:creationId xmlns:a16="http://schemas.microsoft.com/office/drawing/2014/main" id="{F8725F7E-D745-E7B1-055D-FFA03EB80551}"/>
              </a:ext>
            </a:extLst>
          </p:cNvPr>
          <p:cNvSpPr/>
          <p:nvPr/>
        </p:nvSpPr>
        <p:spPr>
          <a:xfrm>
            <a:off x="91036" y="1797769"/>
            <a:ext cx="9545185" cy="4129024"/>
          </a:xfrm>
          <a:prstGeom prst="rtTriangle">
            <a:avLst/>
          </a:prstGeom>
          <a:gradFill flip="none" rotWithShape="1">
            <a:gsLst>
              <a:gs pos="77000">
                <a:srgbClr val="9BBB59">
                  <a:lumMod val="80000"/>
                  <a:lumOff val="20000"/>
                  <a:alpha val="80000"/>
                </a:srgbClr>
              </a:gs>
              <a:gs pos="51000">
                <a:srgbClr val="9BBB59">
                  <a:lumMod val="20000"/>
                  <a:lumOff val="80000"/>
                  <a:alpha val="20000"/>
                </a:srgbClr>
              </a:gs>
            </a:gsLst>
            <a:lin ang="6600000" scaled="0"/>
            <a:tileRect/>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endParaRPr>
          </a:p>
        </p:txBody>
      </p:sp>
      <p:sp>
        <p:nvSpPr>
          <p:cNvPr id="10" name="四角形: 角を丸くする 9">
            <a:extLst>
              <a:ext uri="{FF2B5EF4-FFF2-40B4-BE49-F238E27FC236}">
                <a16:creationId xmlns:a16="http://schemas.microsoft.com/office/drawing/2014/main" id="{4B353868-15FC-E3D5-1EDF-825EB590F8AE}"/>
              </a:ext>
            </a:extLst>
          </p:cNvPr>
          <p:cNvSpPr/>
          <p:nvPr/>
        </p:nvSpPr>
        <p:spPr>
          <a:xfrm flipV="1">
            <a:off x="5271852" y="4146608"/>
            <a:ext cx="1590864" cy="460031"/>
          </a:xfrm>
          <a:prstGeom prst="roundRect">
            <a:avLst>
              <a:gd name="adj" fmla="val 11395"/>
            </a:avLst>
          </a:prstGeom>
          <a:gradFill>
            <a:gsLst>
              <a:gs pos="55000">
                <a:srgbClr val="4F81BD">
                  <a:lumMod val="20000"/>
                  <a:lumOff val="80000"/>
                  <a:alpha val="80000"/>
                </a:srgbClr>
              </a:gs>
              <a:gs pos="85000">
                <a:srgbClr val="4F81BD">
                  <a:lumMod val="20000"/>
                  <a:lumOff val="80000"/>
                  <a:alpha val="40000"/>
                </a:srgbClr>
              </a:gs>
            </a:gsLst>
            <a:lin ang="5400000" scaled="1"/>
          </a:gradFill>
          <a:ln w="1905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600" b="1" i="0" u="none" strike="noStrike" kern="0" cap="none" spc="0" normalizeH="0" baseline="0" noProof="0">
              <a:ln>
                <a:noFill/>
              </a:ln>
              <a:solidFill>
                <a:srgbClr val="C00000"/>
              </a:solidFill>
              <a:effectLst/>
              <a:uLnTx/>
              <a:uFillTx/>
              <a:latin typeface="Meiryo UI" panose="020B0604030504040204" pitchFamily="50" charset="-128"/>
              <a:ea typeface="Meiryo UI" panose="020B0604030504040204" pitchFamily="50" charset="-128"/>
            </a:endParaRPr>
          </a:p>
        </p:txBody>
      </p:sp>
      <p:sp>
        <p:nvSpPr>
          <p:cNvPr id="11" name="四角形: 角を丸くする 10">
            <a:extLst>
              <a:ext uri="{FF2B5EF4-FFF2-40B4-BE49-F238E27FC236}">
                <a16:creationId xmlns:a16="http://schemas.microsoft.com/office/drawing/2014/main" id="{FF990B21-9F07-2F38-9F0B-84D5218DCFBC}"/>
              </a:ext>
            </a:extLst>
          </p:cNvPr>
          <p:cNvSpPr/>
          <p:nvPr/>
        </p:nvSpPr>
        <p:spPr>
          <a:xfrm flipV="1">
            <a:off x="3272344" y="4711850"/>
            <a:ext cx="5703089" cy="375718"/>
          </a:xfrm>
          <a:prstGeom prst="roundRect">
            <a:avLst>
              <a:gd name="adj" fmla="val 11395"/>
            </a:avLst>
          </a:prstGeom>
          <a:gradFill>
            <a:gsLst>
              <a:gs pos="55000">
                <a:srgbClr val="4F81BD">
                  <a:lumMod val="20000"/>
                  <a:lumOff val="80000"/>
                  <a:alpha val="80000"/>
                </a:srgbClr>
              </a:gs>
              <a:gs pos="85000">
                <a:srgbClr val="4F81BD">
                  <a:lumMod val="20000"/>
                  <a:lumOff val="80000"/>
                  <a:alpha val="40000"/>
                </a:srgbClr>
              </a:gs>
            </a:gsLst>
            <a:lin ang="5400000" scaled="1"/>
          </a:gradFill>
          <a:ln w="1905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600" b="1" i="0" u="none" strike="noStrike" kern="0" cap="none" spc="0" normalizeH="0" baseline="0" noProof="0">
              <a:ln>
                <a:noFill/>
              </a:ln>
              <a:solidFill>
                <a:srgbClr val="C00000"/>
              </a:solidFill>
              <a:effectLst/>
              <a:uLnTx/>
              <a:uFillTx/>
              <a:latin typeface="Meiryo UI" panose="020B0604030504040204" pitchFamily="50" charset="-128"/>
              <a:ea typeface="Meiryo UI" panose="020B0604030504040204" pitchFamily="50" charset="-128"/>
            </a:endParaRPr>
          </a:p>
        </p:txBody>
      </p:sp>
      <p:sp>
        <p:nvSpPr>
          <p:cNvPr id="13" name="四角形: 角を丸くする 12">
            <a:extLst>
              <a:ext uri="{FF2B5EF4-FFF2-40B4-BE49-F238E27FC236}">
                <a16:creationId xmlns:a16="http://schemas.microsoft.com/office/drawing/2014/main" id="{3C531B80-CE47-88D7-52B5-7665CC440241}"/>
              </a:ext>
            </a:extLst>
          </p:cNvPr>
          <p:cNvSpPr/>
          <p:nvPr/>
        </p:nvSpPr>
        <p:spPr>
          <a:xfrm flipV="1">
            <a:off x="589762" y="1199158"/>
            <a:ext cx="9225202" cy="845946"/>
          </a:xfrm>
          <a:prstGeom prst="roundRect">
            <a:avLst>
              <a:gd name="adj" fmla="val 11395"/>
            </a:avLst>
          </a:prstGeom>
          <a:gradFill>
            <a:gsLst>
              <a:gs pos="0">
                <a:srgbClr val="4F81BD">
                  <a:lumMod val="20000"/>
                  <a:lumOff val="80000"/>
                  <a:alpha val="10000"/>
                </a:srgbClr>
              </a:gs>
              <a:gs pos="87000">
                <a:srgbClr val="4F81BD">
                  <a:lumMod val="20000"/>
                  <a:lumOff val="80000"/>
                </a:srgbClr>
              </a:gs>
              <a:gs pos="100000">
                <a:srgbClr val="4F81BD">
                  <a:lumMod val="20000"/>
                  <a:lumOff val="80000"/>
                </a:srgbClr>
              </a:gs>
            </a:gsLst>
            <a:lin ang="5400000" scaled="1"/>
          </a:gradFill>
          <a:ln w="1905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600" b="1" i="0" u="none" strike="noStrike" kern="0" cap="none" spc="0" normalizeH="0" baseline="0" noProof="0">
              <a:ln>
                <a:noFill/>
              </a:ln>
              <a:solidFill>
                <a:srgbClr val="C00000"/>
              </a:solidFill>
              <a:effectLst/>
              <a:uLnTx/>
              <a:uFillTx/>
              <a:latin typeface="Meiryo UI" panose="020B0604030504040204" pitchFamily="50" charset="-128"/>
              <a:ea typeface="Meiryo UI" panose="020B0604030504040204" pitchFamily="50" charset="-128"/>
            </a:endParaRPr>
          </a:p>
        </p:txBody>
      </p:sp>
      <p:sp>
        <p:nvSpPr>
          <p:cNvPr id="14" name="四角形: 角を丸くする 13">
            <a:extLst>
              <a:ext uri="{FF2B5EF4-FFF2-40B4-BE49-F238E27FC236}">
                <a16:creationId xmlns:a16="http://schemas.microsoft.com/office/drawing/2014/main" id="{FF244D8D-D25B-EAA0-A975-9CABFC5AC960}"/>
              </a:ext>
            </a:extLst>
          </p:cNvPr>
          <p:cNvSpPr/>
          <p:nvPr/>
        </p:nvSpPr>
        <p:spPr>
          <a:xfrm>
            <a:off x="115075" y="4068937"/>
            <a:ext cx="338482" cy="1322234"/>
          </a:xfrm>
          <a:prstGeom prst="roundRect">
            <a:avLst>
              <a:gd name="adj" fmla="val 14341"/>
            </a:avLst>
          </a:prstGeom>
          <a:solidFill>
            <a:srgbClr val="9BBB59"/>
          </a:solidFill>
          <a:ln w="19050" cap="flat" cmpd="sng" algn="ctr">
            <a:noFill/>
            <a:prstDash val="solid"/>
          </a:ln>
          <a:effectLst/>
          <a:scene3d>
            <a:camera prst="orthographicFront"/>
            <a:lightRig rig="threePt" dir="t"/>
          </a:scene3d>
          <a:sp3d>
            <a:bevelT/>
          </a:sp3d>
        </p:spPr>
        <p:txBody>
          <a:bodyPr lIns="91440" tIns="45720" rIns="91440" bIns="4572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400" b="1" i="0" u="none" strike="noStrike" kern="0" cap="none" spc="0" normalizeH="0" baseline="0" noProof="0">
                <a:ln>
                  <a:noFill/>
                </a:ln>
                <a:solidFill>
                  <a:prstClr val="white"/>
                </a:solidFill>
                <a:effectLst/>
                <a:uLnTx/>
                <a:uFillTx/>
                <a:latin typeface="Meiryo UI"/>
                <a:ea typeface="Meiryo UI"/>
              </a:rPr>
              <a:t>野生</a:t>
            </a:r>
            <a:r>
              <a:rPr kumimoji="1" lang="ja-JP" altLang="en-US" sz="1400" b="1" kern="0">
                <a:solidFill>
                  <a:schemeClr val="bg1"/>
                </a:solidFill>
                <a:latin typeface="Meiryo UI"/>
                <a:ea typeface="Meiryo UI"/>
              </a:rPr>
              <a:t>イノシシ</a:t>
            </a:r>
            <a:endParaRPr lang="ja-JP" altLang="en-US" sz="1400" b="1" i="0" u="none" strike="noStrike" kern="0" cap="none" spc="0" normalizeH="0" baseline="0" noProof="0">
              <a:ln>
                <a:noFill/>
              </a:ln>
              <a:solidFill>
                <a:schemeClr val="bg1"/>
              </a:solidFill>
              <a:effectLst/>
              <a:uLnTx/>
              <a:uFillTx/>
              <a:latin typeface="Meiryo UI"/>
              <a:ea typeface="Meiryo UI"/>
            </a:endParaRPr>
          </a:p>
        </p:txBody>
      </p:sp>
      <p:sp>
        <p:nvSpPr>
          <p:cNvPr id="15" name="四角形: 角を丸くする 14">
            <a:extLst>
              <a:ext uri="{FF2B5EF4-FFF2-40B4-BE49-F238E27FC236}">
                <a16:creationId xmlns:a16="http://schemas.microsoft.com/office/drawing/2014/main" id="{09C54975-49EB-F184-D4EF-C0CC11572731}"/>
              </a:ext>
            </a:extLst>
          </p:cNvPr>
          <p:cNvSpPr/>
          <p:nvPr/>
        </p:nvSpPr>
        <p:spPr>
          <a:xfrm>
            <a:off x="1067830" y="6533576"/>
            <a:ext cx="1049293" cy="323523"/>
          </a:xfrm>
          <a:prstGeom prst="roundRect">
            <a:avLst>
              <a:gd name="adj" fmla="val 14341"/>
            </a:avLst>
          </a:prstGeom>
          <a:solidFill>
            <a:srgbClr val="4F81BD">
              <a:lumMod val="60000"/>
              <a:lumOff val="40000"/>
            </a:srgbClr>
          </a:solidFill>
          <a:ln w="19050" cap="flat" cmpd="sng" algn="ctr">
            <a:noFill/>
            <a:prstDash val="solid"/>
          </a:ln>
          <a:effectLst/>
          <a:scene3d>
            <a:camera prst="orthographicFront"/>
            <a:lightRig rig="threePt" dir="t"/>
          </a:scene3d>
          <a:sp3d>
            <a:bevelT/>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600" b="1" i="1" u="none" strike="noStrike" kern="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rPr>
              <a:t>飼養豚</a:t>
            </a:r>
          </a:p>
        </p:txBody>
      </p:sp>
      <p:sp>
        <p:nvSpPr>
          <p:cNvPr id="16" name="矢印: 五方向 15">
            <a:extLst>
              <a:ext uri="{FF2B5EF4-FFF2-40B4-BE49-F238E27FC236}">
                <a16:creationId xmlns:a16="http://schemas.microsoft.com/office/drawing/2014/main" id="{38EF86B3-1ED7-7B81-6008-86C6BFB2DEC2}"/>
              </a:ext>
            </a:extLst>
          </p:cNvPr>
          <p:cNvSpPr/>
          <p:nvPr/>
        </p:nvSpPr>
        <p:spPr>
          <a:xfrm>
            <a:off x="7173032" y="5936720"/>
            <a:ext cx="1523168" cy="549988"/>
          </a:xfrm>
          <a:prstGeom prst="homePlate">
            <a:avLst/>
          </a:prstGeom>
          <a:solidFill>
            <a:srgbClr val="4F81BD">
              <a:lumMod val="60000"/>
              <a:lumOff val="40000"/>
            </a:srgbClr>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1" u="none" strike="noStrike" kern="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endParaRPr>
          </a:p>
        </p:txBody>
      </p:sp>
      <p:sp>
        <p:nvSpPr>
          <p:cNvPr id="17" name="矢印: 五方向 16">
            <a:extLst>
              <a:ext uri="{FF2B5EF4-FFF2-40B4-BE49-F238E27FC236}">
                <a16:creationId xmlns:a16="http://schemas.microsoft.com/office/drawing/2014/main" id="{03F9FB1D-4C66-CED7-ED24-81AF935B880F}"/>
              </a:ext>
            </a:extLst>
          </p:cNvPr>
          <p:cNvSpPr/>
          <p:nvPr/>
        </p:nvSpPr>
        <p:spPr>
          <a:xfrm>
            <a:off x="5399253" y="5939459"/>
            <a:ext cx="1963194" cy="549988"/>
          </a:xfrm>
          <a:prstGeom prst="homePlate">
            <a:avLst/>
          </a:prstGeom>
          <a:solidFill>
            <a:srgbClr val="4F81BD">
              <a:lumMod val="60000"/>
              <a:lumOff val="40000"/>
            </a:srgbClr>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1" u="none" strike="noStrike" kern="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endParaRPr>
          </a:p>
        </p:txBody>
      </p:sp>
      <p:sp>
        <p:nvSpPr>
          <p:cNvPr id="18" name="矢印: 五方向 17">
            <a:extLst>
              <a:ext uri="{FF2B5EF4-FFF2-40B4-BE49-F238E27FC236}">
                <a16:creationId xmlns:a16="http://schemas.microsoft.com/office/drawing/2014/main" id="{64515513-8605-76A7-4898-F9CAA7246B8D}"/>
              </a:ext>
            </a:extLst>
          </p:cNvPr>
          <p:cNvSpPr/>
          <p:nvPr/>
        </p:nvSpPr>
        <p:spPr>
          <a:xfrm>
            <a:off x="3070817" y="5936720"/>
            <a:ext cx="2538614" cy="549988"/>
          </a:xfrm>
          <a:prstGeom prst="homePlate">
            <a:avLst/>
          </a:prstGeom>
          <a:solidFill>
            <a:srgbClr val="4F81BD">
              <a:lumMod val="60000"/>
              <a:lumOff val="40000"/>
            </a:srgbClr>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1" u="none" strike="noStrike" kern="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endParaRPr>
          </a:p>
        </p:txBody>
      </p:sp>
      <p:sp>
        <p:nvSpPr>
          <p:cNvPr id="19" name="矢印: 五方向 18">
            <a:extLst>
              <a:ext uri="{FF2B5EF4-FFF2-40B4-BE49-F238E27FC236}">
                <a16:creationId xmlns:a16="http://schemas.microsoft.com/office/drawing/2014/main" id="{AB92D8B5-917C-2BD4-FE0B-CB3BC05AEC7A}"/>
              </a:ext>
            </a:extLst>
          </p:cNvPr>
          <p:cNvSpPr/>
          <p:nvPr/>
        </p:nvSpPr>
        <p:spPr>
          <a:xfrm>
            <a:off x="1066711" y="5939459"/>
            <a:ext cx="2178073" cy="549988"/>
          </a:xfrm>
          <a:prstGeom prst="homePlate">
            <a:avLst/>
          </a:prstGeom>
          <a:solidFill>
            <a:srgbClr val="4F81BD">
              <a:lumMod val="60000"/>
              <a:lumOff val="40000"/>
            </a:srgbClr>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1" u="none" strike="noStrike" kern="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endParaRPr>
          </a:p>
        </p:txBody>
      </p:sp>
      <p:sp>
        <p:nvSpPr>
          <p:cNvPr id="20" name="吹き出し: 下矢印 19">
            <a:extLst>
              <a:ext uri="{FF2B5EF4-FFF2-40B4-BE49-F238E27FC236}">
                <a16:creationId xmlns:a16="http://schemas.microsoft.com/office/drawing/2014/main" id="{6445427E-E79C-B1CF-9188-6C32BE42E639}"/>
              </a:ext>
            </a:extLst>
          </p:cNvPr>
          <p:cNvSpPr/>
          <p:nvPr/>
        </p:nvSpPr>
        <p:spPr>
          <a:xfrm flipV="1">
            <a:off x="2412565" y="6452934"/>
            <a:ext cx="1212239" cy="323523"/>
          </a:xfrm>
          <a:prstGeom prst="downArrowCallout">
            <a:avLst/>
          </a:prstGeom>
          <a:solidFill>
            <a:sysClr val="window" lastClr="FFFFFF"/>
          </a:solidFill>
          <a:ln w="6350"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endParaRPr>
          </a:p>
        </p:txBody>
      </p:sp>
      <p:sp>
        <p:nvSpPr>
          <p:cNvPr id="21" name="四角形: 角を丸くする 20">
            <a:extLst>
              <a:ext uri="{FF2B5EF4-FFF2-40B4-BE49-F238E27FC236}">
                <a16:creationId xmlns:a16="http://schemas.microsoft.com/office/drawing/2014/main" id="{2D3269A0-FE40-CACE-A80C-BD23BF987654}"/>
              </a:ext>
            </a:extLst>
          </p:cNvPr>
          <p:cNvSpPr/>
          <p:nvPr/>
        </p:nvSpPr>
        <p:spPr>
          <a:xfrm>
            <a:off x="2379507" y="6598837"/>
            <a:ext cx="1273307" cy="180870"/>
          </a:xfrm>
          <a:prstGeom prst="roundRect">
            <a:avLst>
              <a:gd name="adj" fmla="val 14341"/>
            </a:avLst>
          </a:prstGeom>
          <a:noFill/>
          <a:ln w="19050" cap="flat" cmpd="sng" algn="ctr">
            <a:no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800" b="0" i="1"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マーカーワクチン実用化</a:t>
            </a:r>
            <a:endParaRPr kumimoji="1" lang="en-US" altLang="ja-JP" sz="800" b="0" i="1"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22" name="吹き出し: 下矢印 21">
            <a:extLst>
              <a:ext uri="{FF2B5EF4-FFF2-40B4-BE49-F238E27FC236}">
                <a16:creationId xmlns:a16="http://schemas.microsoft.com/office/drawing/2014/main" id="{D57E5EDD-30B5-70CA-3D7B-8A6A6DD20D2E}"/>
              </a:ext>
            </a:extLst>
          </p:cNvPr>
          <p:cNvSpPr/>
          <p:nvPr/>
        </p:nvSpPr>
        <p:spPr>
          <a:xfrm flipV="1">
            <a:off x="4655879" y="6441066"/>
            <a:ext cx="1547973" cy="335391"/>
          </a:xfrm>
          <a:prstGeom prst="downArrowCallout">
            <a:avLst/>
          </a:prstGeom>
          <a:solidFill>
            <a:sysClr val="window" lastClr="FFFFFF"/>
          </a:solidFill>
          <a:ln w="6350"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endParaRPr>
          </a:p>
        </p:txBody>
      </p:sp>
      <p:sp>
        <p:nvSpPr>
          <p:cNvPr id="23" name="四角形: 角を丸くする 22">
            <a:extLst>
              <a:ext uri="{FF2B5EF4-FFF2-40B4-BE49-F238E27FC236}">
                <a16:creationId xmlns:a16="http://schemas.microsoft.com/office/drawing/2014/main" id="{932B908A-9995-B515-3F18-3B19A97D9C8A}"/>
              </a:ext>
            </a:extLst>
          </p:cNvPr>
          <p:cNvSpPr/>
          <p:nvPr/>
        </p:nvSpPr>
        <p:spPr>
          <a:xfrm>
            <a:off x="4599391" y="6538593"/>
            <a:ext cx="1530721" cy="270015"/>
          </a:xfrm>
          <a:prstGeom prst="roundRect">
            <a:avLst>
              <a:gd name="adj" fmla="val 14341"/>
            </a:avLst>
          </a:prstGeom>
          <a:noFill/>
          <a:ln w="19050" cap="flat" cmpd="sng" algn="ctr">
            <a:no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800" b="0" i="1"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現行ワクチン接種母豚更新完了</a:t>
            </a:r>
            <a:endParaRPr kumimoji="1" lang="en-US" altLang="ja-JP" sz="800" b="0" i="1"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24" name="吹き出し: 下矢印 23">
            <a:extLst>
              <a:ext uri="{FF2B5EF4-FFF2-40B4-BE49-F238E27FC236}">
                <a16:creationId xmlns:a16="http://schemas.microsoft.com/office/drawing/2014/main" id="{47993E76-E482-DD0B-6722-369EC8814C2F}"/>
              </a:ext>
            </a:extLst>
          </p:cNvPr>
          <p:cNvSpPr/>
          <p:nvPr/>
        </p:nvSpPr>
        <p:spPr>
          <a:xfrm flipV="1">
            <a:off x="6470554" y="6420978"/>
            <a:ext cx="1421624" cy="365125"/>
          </a:xfrm>
          <a:prstGeom prst="downArrowCallout">
            <a:avLst/>
          </a:prstGeom>
          <a:solidFill>
            <a:sysClr val="window" lastClr="FFFFFF"/>
          </a:solidFill>
          <a:ln w="6350" cap="flat" cmpd="sng" algn="ctr">
            <a:solidFill>
              <a:sysClr val="windowText" lastClr="0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endParaRPr>
          </a:p>
        </p:txBody>
      </p:sp>
      <p:sp>
        <p:nvSpPr>
          <p:cNvPr id="25" name="四角形: 角を丸くする 24">
            <a:extLst>
              <a:ext uri="{FF2B5EF4-FFF2-40B4-BE49-F238E27FC236}">
                <a16:creationId xmlns:a16="http://schemas.microsoft.com/office/drawing/2014/main" id="{A1B57100-4682-C232-0D13-3CDDA0251E99}"/>
              </a:ext>
            </a:extLst>
          </p:cNvPr>
          <p:cNvSpPr/>
          <p:nvPr/>
        </p:nvSpPr>
        <p:spPr>
          <a:xfrm>
            <a:off x="6427493" y="6616985"/>
            <a:ext cx="1523168" cy="113233"/>
          </a:xfrm>
          <a:prstGeom prst="roundRect">
            <a:avLst>
              <a:gd name="adj" fmla="val 14341"/>
            </a:avLst>
          </a:prstGeom>
          <a:noFill/>
          <a:ln w="19050" cap="flat" cmpd="sng" algn="ctr">
            <a:no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105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 </a:t>
            </a:r>
            <a:r>
              <a:rPr kumimoji="1" lang="ja-JP" altLang="en-US" sz="800" b="0" i="1"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感染抗体陽性豚の更新完了</a:t>
            </a:r>
            <a:endParaRPr kumimoji="1" lang="en-US" altLang="ja-JP" sz="800" b="0" i="1"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26" name="テキスト ボックス 25">
            <a:extLst>
              <a:ext uri="{FF2B5EF4-FFF2-40B4-BE49-F238E27FC236}">
                <a16:creationId xmlns:a16="http://schemas.microsoft.com/office/drawing/2014/main" id="{B93D289B-45E1-F031-169A-B684CC0C05C2}"/>
              </a:ext>
            </a:extLst>
          </p:cNvPr>
          <p:cNvSpPr txBox="1"/>
          <p:nvPr/>
        </p:nvSpPr>
        <p:spPr>
          <a:xfrm>
            <a:off x="6061077" y="1199684"/>
            <a:ext cx="2547910"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1000" b="1" i="0" u="none" strike="noStrike" kern="0" cap="none" spc="0" normalizeH="0" baseline="0" noProof="0">
                <a:ln>
                  <a:noFill/>
                </a:ln>
                <a:solidFill>
                  <a:srgbClr val="C00000"/>
                </a:solidFill>
                <a:effectLst/>
                <a:uLnTx/>
                <a:uFillTx/>
                <a:latin typeface="Meiryo UI" panose="020B0604030504040204" pitchFamily="50" charset="-128"/>
                <a:ea typeface="Meiryo UI" panose="020B0604030504040204" pitchFamily="50" charset="-128"/>
              </a:rPr>
              <a:t>赤字：</a:t>
            </a:r>
            <a:r>
              <a:rPr kumimoji="1" lang="en-US" altLang="ja-JP" sz="1000" b="1" i="0" u="none" strike="noStrike" kern="0" cap="none" spc="0" normalizeH="0" baseline="0" noProof="0">
                <a:ln>
                  <a:noFill/>
                </a:ln>
                <a:solidFill>
                  <a:srgbClr val="C00000"/>
                </a:solidFill>
                <a:effectLst/>
                <a:uLnTx/>
                <a:uFillTx/>
                <a:latin typeface="Meiryo UI" panose="020B0604030504040204" pitchFamily="50" charset="-128"/>
                <a:ea typeface="Meiryo UI" panose="020B0604030504040204" pitchFamily="50" charset="-128"/>
              </a:rPr>
              <a:t>WOAH</a:t>
            </a:r>
            <a:r>
              <a:rPr kumimoji="1" lang="ja-JP" altLang="en-US" sz="1000" b="1" i="0" u="none" strike="noStrike" kern="0" cap="none" spc="0" normalizeH="0" baseline="0" noProof="0">
                <a:ln>
                  <a:noFill/>
                </a:ln>
                <a:solidFill>
                  <a:srgbClr val="C00000"/>
                </a:solidFill>
                <a:effectLst/>
                <a:uLnTx/>
                <a:uFillTx/>
                <a:latin typeface="Meiryo UI" panose="020B0604030504040204" pitchFamily="50" charset="-128"/>
                <a:ea typeface="Meiryo UI" panose="020B0604030504040204" pitchFamily="50" charset="-128"/>
              </a:rPr>
              <a:t>清浄国ステータス取得要件</a:t>
            </a:r>
            <a:endParaRPr kumimoji="1" lang="en-US" altLang="ja-JP" sz="1000" b="1" i="0" u="none" strike="noStrike" kern="0" cap="none" spc="0" normalizeH="0" baseline="0" noProof="0">
              <a:ln>
                <a:noFill/>
              </a:ln>
              <a:solidFill>
                <a:srgbClr val="C00000"/>
              </a:solidFill>
              <a:effectLst/>
              <a:uLnTx/>
              <a:uFillTx/>
              <a:latin typeface="Meiryo UI" panose="020B0604030504040204" pitchFamily="50" charset="-128"/>
              <a:ea typeface="Meiryo UI" panose="020B0604030504040204" pitchFamily="50" charset="-128"/>
            </a:endParaRPr>
          </a:p>
        </p:txBody>
      </p:sp>
      <p:sp>
        <p:nvSpPr>
          <p:cNvPr id="27" name="テキスト ボックス 26">
            <a:extLst>
              <a:ext uri="{FF2B5EF4-FFF2-40B4-BE49-F238E27FC236}">
                <a16:creationId xmlns:a16="http://schemas.microsoft.com/office/drawing/2014/main" id="{E7C5D0F7-926D-F872-A6BD-0AA5F123197D}"/>
              </a:ext>
            </a:extLst>
          </p:cNvPr>
          <p:cNvSpPr txBox="1"/>
          <p:nvPr/>
        </p:nvSpPr>
        <p:spPr>
          <a:xfrm>
            <a:off x="3224714" y="4837793"/>
            <a:ext cx="4513696" cy="27699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1200" b="1"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〇マーカーワクチンの適切な接種（</a:t>
            </a:r>
            <a:r>
              <a:rPr kumimoji="1" lang="ja-JP" altLang="en-US" sz="1200" b="1"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rPr>
              <a:t>現行ワクチンの使用中止</a:t>
            </a:r>
            <a:r>
              <a:rPr kumimoji="1" lang="ja-JP" altLang="en-US" sz="1200" b="1"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a:t>
            </a:r>
            <a:endParaRPr kumimoji="1" lang="en-US" altLang="ja-JP" sz="1200" b="1"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28" name="テキスト ボックス 27">
            <a:extLst>
              <a:ext uri="{FF2B5EF4-FFF2-40B4-BE49-F238E27FC236}">
                <a16:creationId xmlns:a16="http://schemas.microsoft.com/office/drawing/2014/main" id="{2A9EE4ED-13D6-91AA-94AD-A2B624F0CA35}"/>
              </a:ext>
            </a:extLst>
          </p:cNvPr>
          <p:cNvSpPr txBox="1"/>
          <p:nvPr/>
        </p:nvSpPr>
        <p:spPr>
          <a:xfrm>
            <a:off x="5208192" y="4183237"/>
            <a:ext cx="1652141" cy="46166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1200" b="1" i="0" u="none" strike="noStrike" kern="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rPr>
              <a:t>〇感染抗体陽性豚の</a:t>
            </a:r>
            <a:endParaRPr kumimoji="1" lang="en-US" altLang="ja-JP" sz="1200" b="1" i="0" u="none" strike="noStrike" kern="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endParaRPr>
          </a:p>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1200" b="1" i="0" u="none" strike="noStrike" kern="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rPr>
              <a:t>　優先的更新</a:t>
            </a:r>
            <a:endParaRPr kumimoji="1" lang="en-US" altLang="ja-JP" sz="1200" b="1" i="0" u="none" strike="noStrike" kern="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endParaRPr>
          </a:p>
        </p:txBody>
      </p:sp>
      <p:sp>
        <p:nvSpPr>
          <p:cNvPr id="29" name="テキスト ボックス 28">
            <a:extLst>
              <a:ext uri="{FF2B5EF4-FFF2-40B4-BE49-F238E27FC236}">
                <a16:creationId xmlns:a16="http://schemas.microsoft.com/office/drawing/2014/main" id="{7B8B028F-10CE-7E33-A4E4-B6CD3EF12358}"/>
              </a:ext>
            </a:extLst>
          </p:cNvPr>
          <p:cNvSpPr txBox="1"/>
          <p:nvPr/>
        </p:nvSpPr>
        <p:spPr>
          <a:xfrm>
            <a:off x="6929648" y="3631709"/>
            <a:ext cx="1929346" cy="46166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1200" b="1"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rPr>
              <a:t>〇飼養豚で発生がない</a:t>
            </a:r>
            <a:endParaRPr kumimoji="1" lang="en-US" altLang="ja-JP" sz="1200" b="1"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endParaRPr>
          </a:p>
          <a:p>
            <a:pPr marL="0" marR="0" lvl="0" indent="0" defTabSz="914400" eaLnBrk="1" fontAlgn="auto" latinLnBrk="0" hangingPunct="1">
              <a:lnSpc>
                <a:spcPct val="100000"/>
              </a:lnSpc>
              <a:spcBef>
                <a:spcPts val="0"/>
              </a:spcBef>
              <a:spcAft>
                <a:spcPts val="0"/>
              </a:spcAft>
              <a:buClrTx/>
              <a:buSzTx/>
              <a:buFontTx/>
              <a:buNone/>
              <a:tabLst/>
              <a:defRPr/>
            </a:pPr>
            <a:r>
              <a:rPr kumimoji="1" lang="en-US" altLang="ja-JP" sz="1200" b="1"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rPr>
              <a:t>【12</a:t>
            </a:r>
            <a:r>
              <a:rPr kumimoji="1" lang="ja-JP" altLang="en-US" sz="1200" b="1"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rPr>
              <a:t>か月間</a:t>
            </a:r>
            <a:r>
              <a:rPr kumimoji="1" lang="en-US" altLang="ja-JP" sz="1200" b="1"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rPr>
              <a:t>】</a:t>
            </a:r>
          </a:p>
        </p:txBody>
      </p:sp>
      <p:sp>
        <p:nvSpPr>
          <p:cNvPr id="30" name="テキスト ボックス 29">
            <a:extLst>
              <a:ext uri="{FF2B5EF4-FFF2-40B4-BE49-F238E27FC236}">
                <a16:creationId xmlns:a16="http://schemas.microsoft.com/office/drawing/2014/main" id="{27E62D0D-40B6-E027-0E61-ED9BD317B81B}"/>
              </a:ext>
            </a:extLst>
          </p:cNvPr>
          <p:cNvSpPr txBox="1"/>
          <p:nvPr/>
        </p:nvSpPr>
        <p:spPr>
          <a:xfrm>
            <a:off x="6937289" y="4052369"/>
            <a:ext cx="1929346" cy="64633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1200" b="1"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rPr>
              <a:t>〇サーベイランスで</a:t>
            </a:r>
            <a:endParaRPr kumimoji="1" lang="en-US" altLang="ja-JP" sz="1200" b="1"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endParaRPr>
          </a:p>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1200" b="1"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rPr>
              <a:t>　感染抗体陽性豚が確認</a:t>
            </a:r>
            <a:endParaRPr kumimoji="1" lang="en-US" altLang="ja-JP" sz="1200" b="1"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endParaRPr>
          </a:p>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1200" b="1"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rPr>
              <a:t>　されない</a:t>
            </a:r>
            <a:r>
              <a:rPr kumimoji="1" lang="en-US" altLang="ja-JP" sz="1200" b="1"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rPr>
              <a:t>【12</a:t>
            </a:r>
            <a:r>
              <a:rPr kumimoji="1" lang="ja-JP" altLang="en-US" sz="1200" b="1"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rPr>
              <a:t>か月間</a:t>
            </a:r>
            <a:r>
              <a:rPr kumimoji="1" lang="en-US" altLang="ja-JP" sz="1200" b="1" i="0" u="none" strike="noStrike" kern="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rPr>
              <a:t>】</a:t>
            </a:r>
          </a:p>
        </p:txBody>
      </p:sp>
      <p:sp>
        <p:nvSpPr>
          <p:cNvPr id="31" name="円: 塗りつぶしなし 30">
            <a:extLst>
              <a:ext uri="{FF2B5EF4-FFF2-40B4-BE49-F238E27FC236}">
                <a16:creationId xmlns:a16="http://schemas.microsoft.com/office/drawing/2014/main" id="{85567A9E-D4FE-9993-589D-7420F4A90FE7}"/>
              </a:ext>
            </a:extLst>
          </p:cNvPr>
          <p:cNvSpPr/>
          <p:nvPr/>
        </p:nvSpPr>
        <p:spPr>
          <a:xfrm>
            <a:off x="810890" y="1692849"/>
            <a:ext cx="351130" cy="359568"/>
          </a:xfrm>
          <a:prstGeom prst="donut">
            <a:avLst>
              <a:gd name="adj" fmla="val 19253"/>
            </a:avLst>
          </a:prstGeom>
          <a:solidFill>
            <a:srgbClr val="9BBB59">
              <a:lumMod val="75000"/>
              <a:alpha val="87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32" name="テキスト ボックス 31">
            <a:extLst>
              <a:ext uri="{FF2B5EF4-FFF2-40B4-BE49-F238E27FC236}">
                <a16:creationId xmlns:a16="http://schemas.microsoft.com/office/drawing/2014/main" id="{00404BB0-5654-9F2C-656E-ECC0F66F155A}"/>
              </a:ext>
            </a:extLst>
          </p:cNvPr>
          <p:cNvSpPr txBox="1"/>
          <p:nvPr/>
        </p:nvSpPr>
        <p:spPr>
          <a:xfrm>
            <a:off x="456397" y="1721865"/>
            <a:ext cx="1078280" cy="400110"/>
          </a:xfrm>
          <a:prstGeom prst="rect">
            <a:avLst/>
          </a:prstGeom>
          <a:noFill/>
          <a:effectLst>
            <a:outerShdw blurRad="50800" dist="38100" dir="2700000" algn="tl" rotWithShape="0">
              <a:sysClr val="window" lastClr="FFFFFF">
                <a:alpha val="40000"/>
              </a:sysClr>
            </a:outerShdw>
          </a:effectLst>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2000" b="1" i="0" u="none" strike="noStrike" kern="0" cap="none" spc="0" normalizeH="0" baseline="0" noProof="0">
                <a:ln>
                  <a:noFill/>
                </a:ln>
                <a:solidFill>
                  <a:prstClr val="black">
                    <a:lumMod val="85000"/>
                    <a:lumOff val="15000"/>
                  </a:prstClr>
                </a:solidFill>
                <a:effectLst/>
                <a:uLnTx/>
                <a:uFillTx/>
                <a:latin typeface="Meiryo UI" panose="020B0604030504040204" pitchFamily="50" charset="-128"/>
                <a:ea typeface="Meiryo UI" panose="020B0604030504040204" pitchFamily="50" charset="-128"/>
              </a:rPr>
              <a:t>清浄化</a:t>
            </a:r>
            <a:endParaRPr kumimoji="1" lang="en-US" altLang="ja-JP" sz="2000" b="1" i="0" u="none" strike="noStrike" kern="0" cap="none" spc="0" normalizeH="0" baseline="0" noProof="0">
              <a:ln>
                <a:noFill/>
              </a:ln>
              <a:solidFill>
                <a:prstClr val="black">
                  <a:lumMod val="85000"/>
                  <a:lumOff val="15000"/>
                </a:prstClr>
              </a:solidFill>
              <a:effectLst/>
              <a:uLnTx/>
              <a:uFillTx/>
              <a:latin typeface="Meiryo UI" panose="020B0604030504040204" pitchFamily="50" charset="-128"/>
              <a:ea typeface="Meiryo UI" panose="020B0604030504040204" pitchFamily="50" charset="-128"/>
            </a:endParaRPr>
          </a:p>
        </p:txBody>
      </p:sp>
      <p:sp>
        <p:nvSpPr>
          <p:cNvPr id="33" name="四角形: 角を丸くする 32">
            <a:extLst>
              <a:ext uri="{FF2B5EF4-FFF2-40B4-BE49-F238E27FC236}">
                <a16:creationId xmlns:a16="http://schemas.microsoft.com/office/drawing/2014/main" id="{9C284571-B784-27C9-5522-2B5F0A1B4C6E}"/>
              </a:ext>
            </a:extLst>
          </p:cNvPr>
          <p:cNvSpPr/>
          <p:nvPr/>
        </p:nvSpPr>
        <p:spPr>
          <a:xfrm>
            <a:off x="1355227" y="5895352"/>
            <a:ext cx="1049293" cy="323523"/>
          </a:xfrm>
          <a:prstGeom prst="roundRect">
            <a:avLst>
              <a:gd name="adj" fmla="val 14341"/>
            </a:avLst>
          </a:prstGeom>
          <a:noFill/>
          <a:ln w="19050" cap="flat" cmpd="sng" algn="ctr">
            <a:noFill/>
            <a:prstDash val="solid"/>
          </a:ln>
          <a:effectLst/>
          <a:scene3d>
            <a:camera prst="orthographicFront"/>
            <a:lightRig rig="threePt" dir="t"/>
          </a:scene3d>
          <a:sp3d>
            <a:bevelT/>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1600" b="1" i="1" u="none" strike="noStrike" kern="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rPr>
              <a:t>現　行</a:t>
            </a:r>
          </a:p>
        </p:txBody>
      </p:sp>
      <p:sp>
        <p:nvSpPr>
          <p:cNvPr id="34" name="四角形: 角を丸くする 33">
            <a:extLst>
              <a:ext uri="{FF2B5EF4-FFF2-40B4-BE49-F238E27FC236}">
                <a16:creationId xmlns:a16="http://schemas.microsoft.com/office/drawing/2014/main" id="{A5AF70FB-E84D-349D-CCAC-A8B47C516614}"/>
              </a:ext>
            </a:extLst>
          </p:cNvPr>
          <p:cNvSpPr/>
          <p:nvPr/>
        </p:nvSpPr>
        <p:spPr>
          <a:xfrm>
            <a:off x="3590561" y="5884396"/>
            <a:ext cx="1049293" cy="323523"/>
          </a:xfrm>
          <a:prstGeom prst="roundRect">
            <a:avLst>
              <a:gd name="adj" fmla="val 14341"/>
            </a:avLst>
          </a:prstGeom>
          <a:noFill/>
          <a:ln w="19050" cap="flat" cmpd="sng" algn="ctr">
            <a:noFill/>
            <a:prstDash val="solid"/>
          </a:ln>
          <a:effectLst/>
          <a:scene3d>
            <a:camera prst="orthographicFront"/>
            <a:lightRig rig="threePt" dir="t"/>
          </a:scene3d>
          <a:sp3d>
            <a:bevelT/>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600" b="1" i="1" u="none" strike="noStrike" kern="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rPr>
              <a:t>Ⅰ</a:t>
            </a:r>
            <a:r>
              <a:rPr kumimoji="1" lang="ja-JP" altLang="en-US" sz="1600" b="1" i="1" u="none" strike="noStrike" kern="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rPr>
              <a:t>　期</a:t>
            </a:r>
          </a:p>
        </p:txBody>
      </p:sp>
      <p:sp>
        <p:nvSpPr>
          <p:cNvPr id="35" name="四角形: 角を丸くする 34">
            <a:extLst>
              <a:ext uri="{FF2B5EF4-FFF2-40B4-BE49-F238E27FC236}">
                <a16:creationId xmlns:a16="http://schemas.microsoft.com/office/drawing/2014/main" id="{4EAC0AB3-3795-507D-6755-5525F98DD9C1}"/>
              </a:ext>
            </a:extLst>
          </p:cNvPr>
          <p:cNvSpPr/>
          <p:nvPr/>
        </p:nvSpPr>
        <p:spPr>
          <a:xfrm>
            <a:off x="5669709" y="5889875"/>
            <a:ext cx="1049293" cy="323523"/>
          </a:xfrm>
          <a:prstGeom prst="roundRect">
            <a:avLst>
              <a:gd name="adj" fmla="val 14341"/>
            </a:avLst>
          </a:prstGeom>
          <a:noFill/>
          <a:ln w="19050" cap="flat" cmpd="sng" algn="ctr">
            <a:noFill/>
            <a:prstDash val="solid"/>
          </a:ln>
          <a:effectLst/>
          <a:scene3d>
            <a:camera prst="orthographicFront"/>
            <a:lightRig rig="threePt" dir="t"/>
          </a:scene3d>
          <a:sp3d>
            <a:bevelT/>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600" b="1" i="1" u="none" strike="noStrike" kern="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rPr>
              <a:t>Ⅱ</a:t>
            </a:r>
            <a:r>
              <a:rPr kumimoji="1" lang="ja-JP" altLang="en-US" sz="1600" b="1" i="1" u="none" strike="noStrike" kern="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rPr>
              <a:t>　期</a:t>
            </a:r>
          </a:p>
        </p:txBody>
      </p:sp>
      <p:sp>
        <p:nvSpPr>
          <p:cNvPr id="36" name="四角形: 角を丸くする 35">
            <a:extLst>
              <a:ext uri="{FF2B5EF4-FFF2-40B4-BE49-F238E27FC236}">
                <a16:creationId xmlns:a16="http://schemas.microsoft.com/office/drawing/2014/main" id="{439180BF-3B8A-8A2D-9531-026737A3F4B1}"/>
              </a:ext>
            </a:extLst>
          </p:cNvPr>
          <p:cNvSpPr/>
          <p:nvPr/>
        </p:nvSpPr>
        <p:spPr>
          <a:xfrm>
            <a:off x="7361971" y="5895352"/>
            <a:ext cx="1049293" cy="323523"/>
          </a:xfrm>
          <a:prstGeom prst="roundRect">
            <a:avLst>
              <a:gd name="adj" fmla="val 14341"/>
            </a:avLst>
          </a:prstGeom>
          <a:noFill/>
          <a:ln w="19050" cap="flat" cmpd="sng" algn="ctr">
            <a:noFill/>
            <a:prstDash val="solid"/>
          </a:ln>
          <a:effectLst/>
          <a:scene3d>
            <a:camera prst="orthographicFront"/>
            <a:lightRig rig="threePt" dir="t"/>
          </a:scene3d>
          <a:sp3d>
            <a:bevelT/>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en-US" altLang="ja-JP" sz="1600" b="1" i="1" u="none" strike="noStrike" kern="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rPr>
              <a:t>Ⅲ</a:t>
            </a:r>
            <a:r>
              <a:rPr kumimoji="1" lang="ja-JP" altLang="en-US" sz="1600" b="1" i="1" u="none" strike="noStrike" kern="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rPr>
              <a:t>　期</a:t>
            </a:r>
          </a:p>
        </p:txBody>
      </p:sp>
      <p:sp>
        <p:nvSpPr>
          <p:cNvPr id="37" name="四角形: 角を丸くする 36">
            <a:extLst>
              <a:ext uri="{FF2B5EF4-FFF2-40B4-BE49-F238E27FC236}">
                <a16:creationId xmlns:a16="http://schemas.microsoft.com/office/drawing/2014/main" id="{243446A0-6CF3-CD69-9D50-D533BC837FE8}"/>
              </a:ext>
            </a:extLst>
          </p:cNvPr>
          <p:cNvSpPr/>
          <p:nvPr/>
        </p:nvSpPr>
        <p:spPr>
          <a:xfrm>
            <a:off x="1385501" y="6214566"/>
            <a:ext cx="1120533" cy="180870"/>
          </a:xfrm>
          <a:prstGeom prst="roundRect">
            <a:avLst>
              <a:gd name="adj" fmla="val 14341"/>
            </a:avLst>
          </a:prstGeom>
          <a:noFill/>
          <a:ln w="19050" cap="flat" cmpd="sng" algn="ctr">
            <a:no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800" b="0" i="1"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現行ワクチン接種豚</a:t>
            </a:r>
            <a:endParaRPr kumimoji="1" lang="en-US" altLang="ja-JP" sz="800" b="0" i="1"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800" b="0" i="1"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のみ存在</a:t>
            </a:r>
            <a:endParaRPr kumimoji="1" lang="en-US" altLang="ja-JP" sz="800" b="0" i="1"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38" name="四角形: 角を丸くする 37">
            <a:extLst>
              <a:ext uri="{FF2B5EF4-FFF2-40B4-BE49-F238E27FC236}">
                <a16:creationId xmlns:a16="http://schemas.microsoft.com/office/drawing/2014/main" id="{A78108CD-145E-3F3A-B234-E3605023B2DC}"/>
              </a:ext>
            </a:extLst>
          </p:cNvPr>
          <p:cNvSpPr/>
          <p:nvPr/>
        </p:nvSpPr>
        <p:spPr>
          <a:xfrm>
            <a:off x="3503335" y="6214566"/>
            <a:ext cx="1360294" cy="180870"/>
          </a:xfrm>
          <a:prstGeom prst="roundRect">
            <a:avLst>
              <a:gd name="adj" fmla="val 14341"/>
            </a:avLst>
          </a:prstGeom>
          <a:noFill/>
          <a:ln w="19050" cap="flat" cmpd="sng" algn="ctr">
            <a:no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800" b="0" i="1"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現行ワクチン接種豚と</a:t>
            </a:r>
            <a:endParaRPr kumimoji="1" lang="en-US" altLang="ja-JP" sz="800" b="0" i="1"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800" b="0" i="1"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マーカーワクチン接種豚</a:t>
            </a:r>
            <a:endParaRPr kumimoji="1" lang="en-US" altLang="ja-JP" sz="800" b="0" i="1"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800" b="0" i="1"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が混在</a:t>
            </a:r>
            <a:endParaRPr kumimoji="1" lang="en-US" altLang="ja-JP" sz="800" b="0" i="1"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39" name="四角形: 角を丸くする 38">
            <a:extLst>
              <a:ext uri="{FF2B5EF4-FFF2-40B4-BE49-F238E27FC236}">
                <a16:creationId xmlns:a16="http://schemas.microsoft.com/office/drawing/2014/main" id="{9C0C92AE-E32D-5C1C-496F-42567047ED23}"/>
              </a:ext>
            </a:extLst>
          </p:cNvPr>
          <p:cNvSpPr/>
          <p:nvPr/>
        </p:nvSpPr>
        <p:spPr>
          <a:xfrm>
            <a:off x="5614898" y="6214566"/>
            <a:ext cx="1348601" cy="180870"/>
          </a:xfrm>
          <a:prstGeom prst="roundRect">
            <a:avLst>
              <a:gd name="adj" fmla="val 14341"/>
            </a:avLst>
          </a:prstGeom>
          <a:noFill/>
          <a:ln w="19050" cap="flat" cmpd="sng" algn="ctr">
            <a:no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800" b="0" i="1"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マーカーワクチン接種豚</a:t>
            </a:r>
            <a:endParaRPr kumimoji="1" lang="en-US" altLang="ja-JP" sz="800" b="0" i="1"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800" b="0" i="1"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のみ存在</a:t>
            </a:r>
            <a:endParaRPr kumimoji="1" lang="en-US" altLang="ja-JP" sz="800" b="0" i="1"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40" name="四角形: 角を丸くする 39">
            <a:extLst>
              <a:ext uri="{FF2B5EF4-FFF2-40B4-BE49-F238E27FC236}">
                <a16:creationId xmlns:a16="http://schemas.microsoft.com/office/drawing/2014/main" id="{DC3D8B1B-9C44-068E-C250-ED3DF8935E92}"/>
              </a:ext>
            </a:extLst>
          </p:cNvPr>
          <p:cNvSpPr/>
          <p:nvPr/>
        </p:nvSpPr>
        <p:spPr>
          <a:xfrm>
            <a:off x="7328651" y="6214566"/>
            <a:ext cx="1318159" cy="180870"/>
          </a:xfrm>
          <a:prstGeom prst="roundRect">
            <a:avLst>
              <a:gd name="adj" fmla="val 14341"/>
            </a:avLst>
          </a:prstGeom>
          <a:noFill/>
          <a:ln w="19050" cap="flat" cmpd="sng" algn="ctr">
            <a:no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800" b="0" i="1"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マーカーワクチン接種豚</a:t>
            </a:r>
            <a:endParaRPr kumimoji="1" lang="en-US" altLang="ja-JP" sz="800" b="0" i="1"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800" b="0" i="1"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のみ存在</a:t>
            </a:r>
            <a:endParaRPr kumimoji="1" lang="en-US" altLang="ja-JP" sz="800" b="0" i="1"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41" name="円: 塗りつぶしなし 40">
            <a:extLst>
              <a:ext uri="{FF2B5EF4-FFF2-40B4-BE49-F238E27FC236}">
                <a16:creationId xmlns:a16="http://schemas.microsoft.com/office/drawing/2014/main" id="{024D2817-EE92-151F-C13F-EB7697F32D25}"/>
              </a:ext>
            </a:extLst>
          </p:cNvPr>
          <p:cNvSpPr/>
          <p:nvPr/>
        </p:nvSpPr>
        <p:spPr>
          <a:xfrm>
            <a:off x="8844790" y="6064271"/>
            <a:ext cx="351130" cy="359568"/>
          </a:xfrm>
          <a:prstGeom prst="donut">
            <a:avLst>
              <a:gd name="adj" fmla="val 19253"/>
            </a:avLst>
          </a:prstGeom>
          <a:solidFill>
            <a:srgbClr val="4BACC6">
              <a:lumMod val="75000"/>
              <a:alpha val="87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42" name="テキスト ボックス 41">
            <a:extLst>
              <a:ext uri="{FF2B5EF4-FFF2-40B4-BE49-F238E27FC236}">
                <a16:creationId xmlns:a16="http://schemas.microsoft.com/office/drawing/2014/main" id="{6EBAF28A-86C1-F1EA-F3D7-BF221BA5C9A7}"/>
              </a:ext>
            </a:extLst>
          </p:cNvPr>
          <p:cNvSpPr txBox="1"/>
          <p:nvPr/>
        </p:nvSpPr>
        <p:spPr>
          <a:xfrm>
            <a:off x="8491875" y="6048856"/>
            <a:ext cx="1078280" cy="400110"/>
          </a:xfrm>
          <a:prstGeom prst="rect">
            <a:avLst/>
          </a:prstGeom>
          <a:noFill/>
          <a:effectLst>
            <a:outerShdw blurRad="50800" dist="38100" dir="2700000" algn="tl" rotWithShape="0">
              <a:sysClr val="window" lastClr="FFFFFF">
                <a:alpha val="40000"/>
              </a:sysClr>
            </a:outerShdw>
          </a:effectLst>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2000" b="1" i="0" u="none" strike="noStrike" kern="0" cap="none" spc="0" normalizeH="0" baseline="0" noProof="0">
                <a:ln>
                  <a:noFill/>
                </a:ln>
                <a:solidFill>
                  <a:prstClr val="black">
                    <a:lumMod val="85000"/>
                    <a:lumOff val="15000"/>
                  </a:prstClr>
                </a:solidFill>
                <a:effectLst/>
                <a:uLnTx/>
                <a:uFillTx/>
                <a:latin typeface="Meiryo UI" panose="020B0604030504040204" pitchFamily="50" charset="-128"/>
                <a:ea typeface="Meiryo UI" panose="020B0604030504040204" pitchFamily="50" charset="-128"/>
              </a:rPr>
              <a:t>清浄化</a:t>
            </a:r>
            <a:endParaRPr kumimoji="1" lang="en-US" altLang="ja-JP" sz="2000" b="1" i="0" u="none" strike="noStrike" kern="0" cap="none" spc="0" normalizeH="0" baseline="0" noProof="0">
              <a:ln>
                <a:noFill/>
              </a:ln>
              <a:solidFill>
                <a:prstClr val="black">
                  <a:lumMod val="85000"/>
                  <a:lumOff val="15000"/>
                </a:prstClr>
              </a:solidFill>
              <a:effectLst/>
              <a:uLnTx/>
              <a:uFillTx/>
              <a:latin typeface="Meiryo UI" panose="020B0604030504040204" pitchFamily="50" charset="-128"/>
              <a:ea typeface="Meiryo UI" panose="020B0604030504040204" pitchFamily="50" charset="-128"/>
            </a:endParaRPr>
          </a:p>
        </p:txBody>
      </p:sp>
      <p:sp>
        <p:nvSpPr>
          <p:cNvPr id="44" name="大かっこ 43">
            <a:extLst>
              <a:ext uri="{FF2B5EF4-FFF2-40B4-BE49-F238E27FC236}">
                <a16:creationId xmlns:a16="http://schemas.microsoft.com/office/drawing/2014/main" id="{BA859093-7A9D-5BFC-82B5-793C714C15A7}"/>
              </a:ext>
            </a:extLst>
          </p:cNvPr>
          <p:cNvSpPr/>
          <p:nvPr/>
        </p:nvSpPr>
        <p:spPr>
          <a:xfrm rot="10800000">
            <a:off x="1404034" y="6164530"/>
            <a:ext cx="1049293" cy="291170"/>
          </a:xfrm>
          <a:prstGeom prst="bracketPair">
            <a:avLst/>
          </a:prstGeom>
          <a:noFill/>
          <a:ln w="6350" cap="flat" cmpd="sng" algn="ctr">
            <a:solidFill>
              <a:sysClr val="windowText" lastClr="000000">
                <a:shade val="95000"/>
                <a:satMod val="10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45" name="大かっこ 44">
            <a:extLst>
              <a:ext uri="{FF2B5EF4-FFF2-40B4-BE49-F238E27FC236}">
                <a16:creationId xmlns:a16="http://schemas.microsoft.com/office/drawing/2014/main" id="{AE03F196-326E-54DB-A413-DED37BD943B5}"/>
              </a:ext>
            </a:extLst>
          </p:cNvPr>
          <p:cNvSpPr/>
          <p:nvPr/>
        </p:nvSpPr>
        <p:spPr>
          <a:xfrm rot="10800000">
            <a:off x="3505949" y="6132177"/>
            <a:ext cx="1218534" cy="323523"/>
          </a:xfrm>
          <a:prstGeom prst="bracketPair">
            <a:avLst/>
          </a:prstGeom>
          <a:noFill/>
          <a:ln w="6350" cap="flat" cmpd="sng" algn="ctr">
            <a:solidFill>
              <a:sysClr val="windowText" lastClr="000000">
                <a:shade val="95000"/>
                <a:satMod val="10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46" name="大かっこ 45">
            <a:extLst>
              <a:ext uri="{FF2B5EF4-FFF2-40B4-BE49-F238E27FC236}">
                <a16:creationId xmlns:a16="http://schemas.microsoft.com/office/drawing/2014/main" id="{14A4060C-8EDD-41B3-4264-A69F1D07513C}"/>
              </a:ext>
            </a:extLst>
          </p:cNvPr>
          <p:cNvSpPr/>
          <p:nvPr/>
        </p:nvSpPr>
        <p:spPr>
          <a:xfrm rot="10800000">
            <a:off x="5651726" y="6171377"/>
            <a:ext cx="1218534" cy="291170"/>
          </a:xfrm>
          <a:prstGeom prst="bracketPair">
            <a:avLst/>
          </a:prstGeom>
          <a:noFill/>
          <a:ln w="6350" cap="flat" cmpd="sng" algn="ctr">
            <a:solidFill>
              <a:sysClr val="windowText" lastClr="000000">
                <a:shade val="95000"/>
                <a:satMod val="10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47" name="大かっこ 46">
            <a:extLst>
              <a:ext uri="{FF2B5EF4-FFF2-40B4-BE49-F238E27FC236}">
                <a16:creationId xmlns:a16="http://schemas.microsoft.com/office/drawing/2014/main" id="{B266C803-D8F2-88EC-05B6-1905895BB990}"/>
              </a:ext>
            </a:extLst>
          </p:cNvPr>
          <p:cNvSpPr/>
          <p:nvPr/>
        </p:nvSpPr>
        <p:spPr>
          <a:xfrm rot="10800000">
            <a:off x="7374062" y="6191220"/>
            <a:ext cx="1083142" cy="161761"/>
          </a:xfrm>
          <a:prstGeom prst="bracketPair">
            <a:avLst/>
          </a:prstGeom>
          <a:noFill/>
          <a:ln w="6350" cap="flat" cmpd="sng" algn="ctr">
            <a:solidFill>
              <a:sysClr val="windowText" lastClr="000000">
                <a:shade val="95000"/>
                <a:satMod val="10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pic>
        <p:nvPicPr>
          <p:cNvPr id="48" name="Picture 2">
            <a:extLst>
              <a:ext uri="{FF2B5EF4-FFF2-40B4-BE49-F238E27FC236}">
                <a16:creationId xmlns:a16="http://schemas.microsoft.com/office/drawing/2014/main" id="{853B50BF-BBEE-E758-5B75-2C2669F172A8}"/>
              </a:ext>
            </a:extLst>
          </p:cNvPr>
          <p:cNvPicPr>
            <a:picLocks noChangeAspect="1" noChangeArrowheads="1"/>
          </p:cNvPicPr>
          <p:nvPr/>
        </p:nvPicPr>
        <p:blipFill>
          <a:blip r:embed="rId3">
            <a:duotone>
              <a:srgbClr val="4BACC6">
                <a:shade val="45000"/>
                <a:satMod val="135000"/>
              </a:srgbClr>
              <a:prstClr val="white"/>
            </a:duotone>
            <a:alphaModFix amt="50000"/>
            <a:extLst>
              <a:ext uri="{BEBA8EAE-BF5A-486C-A8C5-ECC9F3942E4B}">
                <a14:imgProps xmlns:a14="http://schemas.microsoft.com/office/drawing/2010/main">
                  <a14:imgLayer r:embed="rId4">
                    <a14:imgEffect>
                      <a14:saturation sat="85000"/>
                    </a14:imgEffect>
                  </a14:imgLayer>
                </a14:imgProps>
              </a:ext>
              <a:ext uri="{28A0092B-C50C-407E-A947-70E740481C1C}">
                <a14:useLocalDpi xmlns:a14="http://schemas.microsoft.com/office/drawing/2010/main" val="0"/>
              </a:ext>
            </a:extLst>
          </a:blip>
          <a:srcRect/>
          <a:stretch>
            <a:fillRect/>
          </a:stretch>
        </p:blipFill>
        <p:spPr bwMode="auto">
          <a:xfrm flipH="1">
            <a:off x="7266855" y="4603367"/>
            <a:ext cx="1518069" cy="633380"/>
          </a:xfrm>
          <a:prstGeom prst="rect">
            <a:avLst/>
          </a:prstGeom>
          <a:noFill/>
          <a:ln>
            <a:noFill/>
          </a:ln>
        </p:spPr>
      </p:pic>
      <p:sp>
        <p:nvSpPr>
          <p:cNvPr id="49" name="四角形: 角を丸くする 48">
            <a:extLst>
              <a:ext uri="{FF2B5EF4-FFF2-40B4-BE49-F238E27FC236}">
                <a16:creationId xmlns:a16="http://schemas.microsoft.com/office/drawing/2014/main" id="{CF31E1F1-5BA7-424B-1357-ACDACEFD9F55}"/>
              </a:ext>
            </a:extLst>
          </p:cNvPr>
          <p:cNvSpPr/>
          <p:nvPr/>
        </p:nvSpPr>
        <p:spPr>
          <a:xfrm>
            <a:off x="640013" y="1237726"/>
            <a:ext cx="4668880" cy="355875"/>
          </a:xfrm>
          <a:prstGeom prst="roundRect">
            <a:avLst>
              <a:gd name="adj" fmla="val 50000"/>
            </a:avLst>
          </a:prstGeom>
          <a:solidFill>
            <a:srgbClr val="00B05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2000" b="1" i="0" u="none" strike="noStrike" kern="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rPr>
              <a:t>目標：飼養豚へのワクチン接種中止</a:t>
            </a:r>
          </a:p>
        </p:txBody>
      </p:sp>
      <p:sp>
        <p:nvSpPr>
          <p:cNvPr id="50" name="四角形: 角を丸くする 49">
            <a:extLst>
              <a:ext uri="{FF2B5EF4-FFF2-40B4-BE49-F238E27FC236}">
                <a16:creationId xmlns:a16="http://schemas.microsoft.com/office/drawing/2014/main" id="{A0E18522-9D14-469E-1E85-67C1C8C202AE}"/>
              </a:ext>
            </a:extLst>
          </p:cNvPr>
          <p:cNvSpPr/>
          <p:nvPr/>
        </p:nvSpPr>
        <p:spPr>
          <a:xfrm flipV="1">
            <a:off x="1125920" y="5520350"/>
            <a:ext cx="8098637" cy="393703"/>
          </a:xfrm>
          <a:prstGeom prst="roundRect">
            <a:avLst>
              <a:gd name="adj" fmla="val 11395"/>
            </a:avLst>
          </a:prstGeom>
          <a:gradFill>
            <a:gsLst>
              <a:gs pos="55000">
                <a:srgbClr val="4F81BD">
                  <a:lumMod val="20000"/>
                  <a:lumOff val="80000"/>
                  <a:alpha val="80000"/>
                </a:srgbClr>
              </a:gs>
              <a:gs pos="85000">
                <a:srgbClr val="4F81BD">
                  <a:lumMod val="20000"/>
                  <a:lumOff val="80000"/>
                  <a:alpha val="40000"/>
                </a:srgbClr>
              </a:gs>
            </a:gsLst>
            <a:lin ang="5400000" scaled="1"/>
          </a:gradFill>
          <a:ln w="1905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600" b="1" i="0" u="none" strike="noStrike" kern="0" cap="none" spc="0" normalizeH="0" baseline="0" noProof="0">
              <a:ln>
                <a:noFill/>
              </a:ln>
              <a:solidFill>
                <a:srgbClr val="C00000"/>
              </a:solidFill>
              <a:effectLst/>
              <a:uLnTx/>
              <a:uFillTx/>
              <a:latin typeface="Meiryo UI" panose="020B0604030504040204" pitchFamily="50" charset="-128"/>
              <a:ea typeface="Meiryo UI" panose="020B0604030504040204" pitchFamily="50" charset="-128"/>
            </a:endParaRPr>
          </a:p>
        </p:txBody>
      </p:sp>
      <p:sp>
        <p:nvSpPr>
          <p:cNvPr id="51" name="テキスト ボックス 50">
            <a:extLst>
              <a:ext uri="{FF2B5EF4-FFF2-40B4-BE49-F238E27FC236}">
                <a16:creationId xmlns:a16="http://schemas.microsoft.com/office/drawing/2014/main" id="{5E6E2BF9-E065-0E7D-E2C7-2D6A7DE8955D}"/>
              </a:ext>
            </a:extLst>
          </p:cNvPr>
          <p:cNvSpPr txBox="1"/>
          <p:nvPr/>
        </p:nvSpPr>
        <p:spPr>
          <a:xfrm>
            <a:off x="1240688" y="5610893"/>
            <a:ext cx="5886404" cy="276999"/>
          </a:xfrm>
          <a:prstGeom prst="rect">
            <a:avLst/>
          </a:prstGeom>
          <a:noFill/>
        </p:spPr>
        <p:txBody>
          <a:bodyPr wrap="square" lIns="91440" tIns="45720" rIns="91440" bIns="45720" rtlCol="0" anchor="t">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1200" b="1" i="0" u="none" strike="noStrike" kern="0" cap="none" spc="0" normalizeH="0" baseline="0" noProof="0">
                <a:ln>
                  <a:noFill/>
                </a:ln>
                <a:solidFill>
                  <a:prstClr val="black"/>
                </a:solidFill>
                <a:effectLst/>
                <a:uLnTx/>
                <a:uFillTx/>
                <a:latin typeface="Meiryo UI"/>
                <a:ea typeface="Meiryo UI"/>
              </a:rPr>
              <a:t>〇飼養衛生管理の徹底（</a:t>
            </a:r>
            <a:r>
              <a:rPr kumimoji="1" lang="ja-JP" altLang="en-US" sz="1200" b="1" i="0" u="none" strike="noStrike" kern="0" cap="none" spc="0" normalizeH="0" baseline="0" noProof="0">
                <a:ln>
                  <a:noFill/>
                </a:ln>
                <a:solidFill>
                  <a:srgbClr val="FF0000"/>
                </a:solidFill>
                <a:effectLst/>
                <a:uLnTx/>
                <a:uFillTx/>
                <a:latin typeface="Meiryo UI"/>
                <a:ea typeface="Meiryo UI"/>
              </a:rPr>
              <a:t>飼養豚と野生</a:t>
            </a:r>
            <a:r>
              <a:rPr kumimoji="1" lang="ja-JP" altLang="en-US" sz="1200" b="1" kern="0">
                <a:solidFill>
                  <a:srgbClr val="FF0000"/>
                </a:solidFill>
                <a:latin typeface="Meiryo UI"/>
                <a:ea typeface="Meiryo UI"/>
              </a:rPr>
              <a:t>イノシシ</a:t>
            </a:r>
            <a:r>
              <a:rPr kumimoji="1" lang="ja-JP" altLang="en-US" sz="1200" b="1" i="0" u="none" strike="noStrike" kern="0" cap="none" spc="0" normalizeH="0" baseline="0" noProof="0">
                <a:ln>
                  <a:noFill/>
                </a:ln>
                <a:solidFill>
                  <a:srgbClr val="FF0000"/>
                </a:solidFill>
                <a:effectLst/>
                <a:uLnTx/>
                <a:uFillTx/>
                <a:latin typeface="Meiryo UI"/>
                <a:ea typeface="Meiryo UI"/>
              </a:rPr>
              <a:t>群との適切な措置による隔離 </a:t>
            </a:r>
            <a:r>
              <a:rPr kumimoji="1" lang="ja-JP" altLang="en-US" sz="1200" b="1" i="0" u="none" strike="noStrike" kern="0" cap="none" spc="0" normalizeH="0" baseline="0" noProof="0">
                <a:ln>
                  <a:noFill/>
                </a:ln>
                <a:solidFill>
                  <a:prstClr val="black"/>
                </a:solidFill>
                <a:effectLst/>
                <a:uLnTx/>
                <a:uFillTx/>
                <a:latin typeface="Meiryo UI"/>
                <a:ea typeface="Meiryo UI"/>
              </a:rPr>
              <a:t>等）</a:t>
            </a:r>
            <a:endParaRPr kumimoji="1" lang="en-US" altLang="ja-JP" sz="1200" b="1" i="0" u="none" strike="noStrike" kern="0" cap="none" spc="0" normalizeH="0" baseline="0" noProof="0">
              <a:ln>
                <a:noFill/>
              </a:ln>
              <a:solidFill>
                <a:prstClr val="black"/>
              </a:solidFill>
              <a:effectLst/>
              <a:uLnTx/>
              <a:uFillTx/>
              <a:latin typeface="Meiryo UI"/>
              <a:ea typeface="Meiryo UI"/>
            </a:endParaRPr>
          </a:p>
        </p:txBody>
      </p:sp>
      <p:pic>
        <p:nvPicPr>
          <p:cNvPr id="52" name="Picture 2">
            <a:extLst>
              <a:ext uri="{FF2B5EF4-FFF2-40B4-BE49-F238E27FC236}">
                <a16:creationId xmlns:a16="http://schemas.microsoft.com/office/drawing/2014/main" id="{BCED0DA3-7263-E172-C738-66D9997F9D8B}"/>
              </a:ext>
            </a:extLst>
          </p:cNvPr>
          <p:cNvPicPr>
            <a:picLocks noChangeAspect="1" noChangeArrowheads="1"/>
          </p:cNvPicPr>
          <p:nvPr/>
        </p:nvPicPr>
        <p:blipFill>
          <a:blip r:embed="rId3">
            <a:duotone>
              <a:srgbClr val="4BACC6">
                <a:shade val="45000"/>
                <a:satMod val="135000"/>
              </a:srgbClr>
              <a:prstClr val="white"/>
            </a:duotone>
            <a:alphaModFix amt="50000"/>
            <a:extLst>
              <a:ext uri="{BEBA8EAE-BF5A-486C-A8C5-ECC9F3942E4B}">
                <a14:imgProps xmlns:a14="http://schemas.microsoft.com/office/drawing/2010/main">
                  <a14:imgLayer r:embed="rId4">
                    <a14:imgEffect>
                      <a14:saturation sat="85000"/>
                    </a14:imgEffect>
                  </a14:imgLayer>
                </a14:imgProps>
              </a:ext>
              <a:ext uri="{28A0092B-C50C-407E-A947-70E740481C1C}">
                <a14:useLocalDpi xmlns:a14="http://schemas.microsoft.com/office/drawing/2010/main" val="0"/>
              </a:ext>
            </a:extLst>
          </a:blip>
          <a:srcRect/>
          <a:stretch>
            <a:fillRect/>
          </a:stretch>
        </p:blipFill>
        <p:spPr bwMode="auto">
          <a:xfrm flipH="1">
            <a:off x="6203853" y="5285776"/>
            <a:ext cx="2715398" cy="845946"/>
          </a:xfrm>
          <a:prstGeom prst="rect">
            <a:avLst/>
          </a:prstGeom>
          <a:noFill/>
          <a:ln>
            <a:noFill/>
          </a:ln>
        </p:spPr>
      </p:pic>
      <p:grpSp>
        <p:nvGrpSpPr>
          <p:cNvPr id="53" name="グループ化 52">
            <a:extLst>
              <a:ext uri="{FF2B5EF4-FFF2-40B4-BE49-F238E27FC236}">
                <a16:creationId xmlns:a16="http://schemas.microsoft.com/office/drawing/2014/main" id="{90305348-206B-D0D6-BAEF-3243F830B094}"/>
              </a:ext>
            </a:extLst>
          </p:cNvPr>
          <p:cNvGrpSpPr/>
          <p:nvPr/>
        </p:nvGrpSpPr>
        <p:grpSpPr>
          <a:xfrm>
            <a:off x="8715108" y="1290559"/>
            <a:ext cx="800219" cy="4608661"/>
            <a:chOff x="9223829" y="1270064"/>
            <a:chExt cx="501772" cy="4491794"/>
          </a:xfrm>
        </p:grpSpPr>
        <p:sp>
          <p:nvSpPr>
            <p:cNvPr id="65" name="四角形: 角を丸くする 64">
              <a:extLst>
                <a:ext uri="{FF2B5EF4-FFF2-40B4-BE49-F238E27FC236}">
                  <a16:creationId xmlns:a16="http://schemas.microsoft.com/office/drawing/2014/main" id="{FFE4EC94-8351-AB48-CF6D-3676825798FD}"/>
                </a:ext>
              </a:extLst>
            </p:cNvPr>
            <p:cNvSpPr/>
            <p:nvPr/>
          </p:nvSpPr>
          <p:spPr>
            <a:xfrm rot="5400000">
              <a:off x="7233450" y="3317961"/>
              <a:ext cx="4491794" cy="396000"/>
            </a:xfrm>
            <a:prstGeom prst="roundRect">
              <a:avLst>
                <a:gd name="adj" fmla="val 50000"/>
              </a:avLst>
            </a:prstGeom>
            <a:solidFill>
              <a:srgbClr val="4BACC6">
                <a:lumMod val="75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endParaRPr>
            </a:p>
          </p:txBody>
        </p:sp>
        <p:sp>
          <p:nvSpPr>
            <p:cNvPr id="66" name="テキスト ボックス 65">
              <a:extLst>
                <a:ext uri="{FF2B5EF4-FFF2-40B4-BE49-F238E27FC236}">
                  <a16:creationId xmlns:a16="http://schemas.microsoft.com/office/drawing/2014/main" id="{09721219-56A3-4D73-2FBE-EFC5FD116BD9}"/>
                </a:ext>
              </a:extLst>
            </p:cNvPr>
            <p:cNvSpPr txBox="1"/>
            <p:nvPr/>
          </p:nvSpPr>
          <p:spPr>
            <a:xfrm>
              <a:off x="9223829" y="1348828"/>
              <a:ext cx="501772" cy="4334266"/>
            </a:xfrm>
            <a:prstGeom prst="rect">
              <a:avLst/>
            </a:prstGeom>
            <a:noFill/>
          </p:spPr>
          <p:txBody>
            <a:bodyPr vert="eaVert"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2000" b="1" i="0" u="none"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rPr>
                <a:t>目標：飼養豚での清浄性について</a:t>
              </a:r>
              <a:endParaRPr kumimoji="1" lang="en-US" altLang="ja-JP" sz="2000" b="1" i="0" u="none"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1" lang="ja-JP" altLang="en-US" sz="2000" b="1" i="0" u="none"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rPr>
                <a:t>清浄国ステータス再取得　</a:t>
              </a:r>
              <a:endParaRPr kumimoji="1" lang="en-US" altLang="ja-JP" sz="2000" b="1" i="0" u="none"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endParaRPr>
            </a:p>
          </p:txBody>
        </p:sp>
      </p:grpSp>
      <p:sp>
        <p:nvSpPr>
          <p:cNvPr id="54" name="四角形: 角を丸くする 53">
            <a:extLst>
              <a:ext uri="{FF2B5EF4-FFF2-40B4-BE49-F238E27FC236}">
                <a16:creationId xmlns:a16="http://schemas.microsoft.com/office/drawing/2014/main" id="{E28B823B-4A84-9EC0-F640-9DAD6F95C0A1}"/>
              </a:ext>
            </a:extLst>
          </p:cNvPr>
          <p:cNvSpPr/>
          <p:nvPr/>
        </p:nvSpPr>
        <p:spPr>
          <a:xfrm flipV="1">
            <a:off x="3269058" y="5028956"/>
            <a:ext cx="5537779" cy="375718"/>
          </a:xfrm>
          <a:prstGeom prst="roundRect">
            <a:avLst>
              <a:gd name="adj" fmla="val 11395"/>
            </a:avLst>
          </a:prstGeom>
          <a:gradFill>
            <a:gsLst>
              <a:gs pos="55000">
                <a:srgbClr val="4F81BD">
                  <a:lumMod val="20000"/>
                  <a:lumOff val="80000"/>
                  <a:alpha val="80000"/>
                </a:srgbClr>
              </a:gs>
              <a:gs pos="85000">
                <a:srgbClr val="4F81BD">
                  <a:lumMod val="20000"/>
                  <a:lumOff val="80000"/>
                  <a:alpha val="40000"/>
                </a:srgbClr>
              </a:gs>
            </a:gsLst>
            <a:lin ang="5400000" scaled="1"/>
          </a:gradFill>
          <a:ln w="1905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600" b="1" i="0" u="none" strike="noStrike" kern="0" cap="none" spc="0" normalizeH="0" baseline="0" noProof="0">
              <a:ln>
                <a:noFill/>
              </a:ln>
              <a:solidFill>
                <a:srgbClr val="C00000"/>
              </a:solidFill>
              <a:effectLst/>
              <a:uLnTx/>
              <a:uFillTx/>
              <a:latin typeface="Meiryo UI" panose="020B0604030504040204" pitchFamily="50" charset="-128"/>
              <a:ea typeface="Meiryo UI" panose="020B0604030504040204" pitchFamily="50" charset="-128"/>
            </a:endParaRPr>
          </a:p>
        </p:txBody>
      </p:sp>
      <p:pic>
        <p:nvPicPr>
          <p:cNvPr id="55" name="Picture 2">
            <a:extLst>
              <a:ext uri="{FF2B5EF4-FFF2-40B4-BE49-F238E27FC236}">
                <a16:creationId xmlns:a16="http://schemas.microsoft.com/office/drawing/2014/main" id="{1C064094-58CF-4A13-0E2F-F06184595A4D}"/>
              </a:ext>
            </a:extLst>
          </p:cNvPr>
          <p:cNvPicPr>
            <a:picLocks noChangeAspect="1" noChangeArrowheads="1"/>
          </p:cNvPicPr>
          <p:nvPr/>
        </p:nvPicPr>
        <p:blipFill>
          <a:blip r:embed="rId3">
            <a:duotone>
              <a:srgbClr val="4BACC6">
                <a:shade val="45000"/>
                <a:satMod val="135000"/>
              </a:srgbClr>
              <a:prstClr val="white"/>
            </a:duotone>
            <a:alphaModFix amt="50000"/>
            <a:extLst>
              <a:ext uri="{BEBA8EAE-BF5A-486C-A8C5-ECC9F3942E4B}">
                <a14:imgProps xmlns:a14="http://schemas.microsoft.com/office/drawing/2010/main">
                  <a14:imgLayer r:embed="rId4">
                    <a14:imgEffect>
                      <a14:saturation sat="85000"/>
                    </a14:imgEffect>
                  </a14:imgLayer>
                </a14:imgProps>
              </a:ext>
              <a:ext uri="{28A0092B-C50C-407E-A947-70E740481C1C}">
                <a14:useLocalDpi xmlns:a14="http://schemas.microsoft.com/office/drawing/2010/main" val="0"/>
              </a:ext>
            </a:extLst>
          </a:blip>
          <a:srcRect/>
          <a:stretch>
            <a:fillRect/>
          </a:stretch>
        </p:blipFill>
        <p:spPr bwMode="auto">
          <a:xfrm flipH="1">
            <a:off x="4332554" y="4925385"/>
            <a:ext cx="3595084" cy="633380"/>
          </a:xfrm>
          <a:prstGeom prst="rect">
            <a:avLst/>
          </a:prstGeom>
          <a:noFill/>
          <a:ln>
            <a:noFill/>
          </a:ln>
        </p:spPr>
      </p:pic>
      <p:sp>
        <p:nvSpPr>
          <p:cNvPr id="58" name="四角形: 角を丸くする 57">
            <a:extLst>
              <a:ext uri="{FF2B5EF4-FFF2-40B4-BE49-F238E27FC236}">
                <a16:creationId xmlns:a16="http://schemas.microsoft.com/office/drawing/2014/main" id="{CF514293-CAFC-5A5E-547F-B7C8835D20F6}"/>
              </a:ext>
            </a:extLst>
          </p:cNvPr>
          <p:cNvSpPr/>
          <p:nvPr/>
        </p:nvSpPr>
        <p:spPr>
          <a:xfrm flipV="1">
            <a:off x="1574354" y="5086720"/>
            <a:ext cx="1712472" cy="323606"/>
          </a:xfrm>
          <a:prstGeom prst="roundRect">
            <a:avLst>
              <a:gd name="adj" fmla="val 11395"/>
            </a:avLst>
          </a:prstGeom>
          <a:gradFill>
            <a:gsLst>
              <a:gs pos="55000">
                <a:srgbClr val="4F81BD">
                  <a:lumMod val="20000"/>
                  <a:lumOff val="80000"/>
                  <a:alpha val="80000"/>
                </a:srgbClr>
              </a:gs>
              <a:gs pos="85000">
                <a:srgbClr val="4F81BD">
                  <a:lumMod val="20000"/>
                  <a:lumOff val="80000"/>
                  <a:alpha val="40000"/>
                </a:srgbClr>
              </a:gs>
            </a:gsLst>
            <a:lin ang="5400000" scaled="1"/>
          </a:gradFill>
          <a:ln w="19050" cap="flat" cmpd="sng" algn="ctr">
            <a:noFill/>
            <a:prstDash val="sysDo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1" lang="ja-JP" altLang="en-US" sz="1600" b="1" i="0" u="none" strike="noStrike" kern="0" cap="none" spc="0" normalizeH="0" baseline="0" noProof="0">
              <a:ln>
                <a:noFill/>
              </a:ln>
              <a:solidFill>
                <a:srgbClr val="C00000"/>
              </a:solidFill>
              <a:effectLst/>
              <a:uLnTx/>
              <a:uFillTx/>
              <a:latin typeface="Meiryo UI" panose="020B0604030504040204" pitchFamily="50" charset="-128"/>
              <a:ea typeface="Meiryo UI" panose="020B0604030504040204" pitchFamily="50" charset="-128"/>
            </a:endParaRPr>
          </a:p>
        </p:txBody>
      </p:sp>
      <p:sp>
        <p:nvSpPr>
          <p:cNvPr id="59" name="テキスト ボックス 58">
            <a:extLst>
              <a:ext uri="{FF2B5EF4-FFF2-40B4-BE49-F238E27FC236}">
                <a16:creationId xmlns:a16="http://schemas.microsoft.com/office/drawing/2014/main" id="{0C445340-21E7-65A4-490E-9D01288C42FB}"/>
              </a:ext>
            </a:extLst>
          </p:cNvPr>
          <p:cNvSpPr txBox="1"/>
          <p:nvPr/>
        </p:nvSpPr>
        <p:spPr>
          <a:xfrm>
            <a:off x="1561729" y="5150965"/>
            <a:ext cx="2770826" cy="27699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1200" b="1" i="0" u="none" strike="noStrike" kern="0" cap="none" spc="0" normalizeH="0" baseline="0" noProof="0" dirty="0">
                <a:ln>
                  <a:noFill/>
                </a:ln>
                <a:solidFill>
                  <a:prstClr val="black"/>
                </a:solidFill>
                <a:effectLst/>
                <a:highlight>
                  <a:srgbClr val="FFFF00"/>
                </a:highlight>
                <a:uLnTx/>
                <a:uFillTx/>
                <a:latin typeface="Meiryo UI" panose="020B0604030504040204" pitchFamily="50" charset="-128"/>
                <a:ea typeface="Meiryo UI" panose="020B0604030504040204" pitchFamily="50" charset="-128"/>
              </a:rPr>
              <a:t>〇殺処分範囲の見直しの検討</a:t>
            </a:r>
            <a:endParaRPr kumimoji="1" lang="en-US" altLang="ja-JP" sz="1200" b="1" i="0" u="none" strike="noStrike" kern="0" cap="none" spc="0" normalizeH="0" baseline="0" noProof="0" dirty="0">
              <a:ln>
                <a:noFill/>
              </a:ln>
              <a:solidFill>
                <a:prstClr val="black"/>
              </a:solidFill>
              <a:effectLst/>
              <a:highlight>
                <a:srgbClr val="FFFF00"/>
              </a:highlight>
              <a:uLnTx/>
              <a:uFillTx/>
              <a:latin typeface="Meiryo UI" panose="020B0604030504040204" pitchFamily="50" charset="-128"/>
              <a:ea typeface="Meiryo UI" panose="020B0604030504040204" pitchFamily="50" charset="-128"/>
            </a:endParaRPr>
          </a:p>
        </p:txBody>
      </p:sp>
      <p:pic>
        <p:nvPicPr>
          <p:cNvPr id="60" name="Picture 2">
            <a:extLst>
              <a:ext uri="{FF2B5EF4-FFF2-40B4-BE49-F238E27FC236}">
                <a16:creationId xmlns:a16="http://schemas.microsoft.com/office/drawing/2014/main" id="{3E949DE2-0DF7-0F67-E405-3E234DDF074C}"/>
              </a:ext>
            </a:extLst>
          </p:cNvPr>
          <p:cNvPicPr>
            <a:picLocks noChangeAspect="1" noChangeArrowheads="1"/>
          </p:cNvPicPr>
          <p:nvPr/>
        </p:nvPicPr>
        <p:blipFill>
          <a:blip r:embed="rId3">
            <a:duotone>
              <a:srgbClr val="4BACC6">
                <a:shade val="45000"/>
                <a:satMod val="135000"/>
              </a:srgbClr>
              <a:prstClr val="white"/>
            </a:duotone>
            <a:alphaModFix amt="50000"/>
            <a:extLst>
              <a:ext uri="{BEBA8EAE-BF5A-486C-A8C5-ECC9F3942E4B}">
                <a14:imgProps xmlns:a14="http://schemas.microsoft.com/office/drawing/2010/main">
                  <a14:imgLayer r:embed="rId4">
                    <a14:imgEffect>
                      <a14:saturation sat="85000"/>
                    </a14:imgEffect>
                  </a14:imgLayer>
                </a14:imgProps>
              </a:ext>
              <a:ext uri="{28A0092B-C50C-407E-A947-70E740481C1C}">
                <a14:useLocalDpi xmlns:a14="http://schemas.microsoft.com/office/drawing/2010/main" val="0"/>
              </a:ext>
            </a:extLst>
          </a:blip>
          <a:srcRect/>
          <a:stretch>
            <a:fillRect/>
          </a:stretch>
        </p:blipFill>
        <p:spPr bwMode="auto">
          <a:xfrm flipH="1">
            <a:off x="7597191" y="4925386"/>
            <a:ext cx="1064742" cy="633380"/>
          </a:xfrm>
          <a:prstGeom prst="rect">
            <a:avLst/>
          </a:prstGeom>
          <a:noFill/>
          <a:ln>
            <a:noFill/>
          </a:ln>
        </p:spPr>
      </p:pic>
      <p:sp>
        <p:nvSpPr>
          <p:cNvPr id="61" name="テキスト ボックス 60">
            <a:extLst>
              <a:ext uri="{FF2B5EF4-FFF2-40B4-BE49-F238E27FC236}">
                <a16:creationId xmlns:a16="http://schemas.microsoft.com/office/drawing/2014/main" id="{5708E218-38B9-CFA5-267C-8604AE8D029E}"/>
              </a:ext>
            </a:extLst>
          </p:cNvPr>
          <p:cNvSpPr txBox="1"/>
          <p:nvPr/>
        </p:nvSpPr>
        <p:spPr>
          <a:xfrm>
            <a:off x="7738410" y="5163683"/>
            <a:ext cx="1141679" cy="27699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1200" b="1"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〇全頭殺処分</a:t>
            </a:r>
            <a:endParaRPr kumimoji="1" lang="en-US" altLang="ja-JP" sz="1200" b="1"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pic>
        <p:nvPicPr>
          <p:cNvPr id="67" name="Picture 66">
            <a:extLst>
              <a:ext uri="{FF2B5EF4-FFF2-40B4-BE49-F238E27FC236}">
                <a16:creationId xmlns:a16="http://schemas.microsoft.com/office/drawing/2014/main" id="{D81424C7-7D92-FFEF-3222-AB1AB8D957A7}"/>
              </a:ext>
            </a:extLst>
          </p:cNvPr>
          <p:cNvPicPr>
            <a:picLocks noChangeAspect="1"/>
          </p:cNvPicPr>
          <p:nvPr/>
        </p:nvPicPr>
        <p:blipFill>
          <a:blip r:embed="rId5"/>
          <a:stretch>
            <a:fillRect/>
          </a:stretch>
        </p:blipFill>
        <p:spPr>
          <a:xfrm>
            <a:off x="389369" y="2158154"/>
            <a:ext cx="1205283" cy="3240713"/>
          </a:xfrm>
          <a:prstGeom prst="rect">
            <a:avLst/>
          </a:prstGeom>
        </p:spPr>
      </p:pic>
      <p:sp>
        <p:nvSpPr>
          <p:cNvPr id="7" name="テキスト ボックス 6">
            <a:extLst>
              <a:ext uri="{FF2B5EF4-FFF2-40B4-BE49-F238E27FC236}">
                <a16:creationId xmlns:a16="http://schemas.microsoft.com/office/drawing/2014/main" id="{4183E4CA-65FD-96D1-27B4-56E29298A8DF}"/>
              </a:ext>
            </a:extLst>
          </p:cNvPr>
          <p:cNvSpPr txBox="1"/>
          <p:nvPr/>
        </p:nvSpPr>
        <p:spPr>
          <a:xfrm>
            <a:off x="-506" y="572383"/>
            <a:ext cx="9828000" cy="626775"/>
          </a:xfrm>
          <a:prstGeom prst="rect">
            <a:avLst/>
          </a:prstGeom>
          <a:solidFill>
            <a:srgbClr val="993300">
              <a:alpha val="20000"/>
            </a:srgbClr>
          </a:solidFill>
          <a:ln w="19050">
            <a:solidFill>
              <a:srgbClr val="993300"/>
            </a:solidFill>
          </a:ln>
        </p:spPr>
        <p:txBody>
          <a:bodyPr wrap="square" rtlCol="0">
            <a:spAutoFit/>
          </a:bodyPr>
          <a:lstStyle/>
          <a:p>
            <a:pPr marL="176213" marR="0" lvl="0" indent="-176213" algn="just" defTabSz="914400" rtl="0" eaLnBrk="1" fontAlgn="auto" latinLnBrk="0" hangingPunct="1">
              <a:lnSpc>
                <a:spcPts val="2200"/>
              </a:lnSpc>
              <a:spcBef>
                <a:spcPts val="0"/>
              </a:spcBef>
              <a:spcAft>
                <a:spcPts val="0"/>
              </a:spcAft>
              <a:buClrTx/>
              <a:buSzTx/>
              <a:buFont typeface="Arial" panose="020B0604020202020204" pitchFamily="34" charset="0"/>
              <a:buNone/>
              <a:tabLst/>
              <a:defRPr/>
            </a:pPr>
            <a:r>
              <a:rPr kumimoji="1" lang="ja-JP" altLang="en-US" sz="1600" b="0" i="0" u="none" strike="noStrike" kern="1200" cap="none" spc="0" normalizeH="0" baseline="0" noProof="0">
                <a:ln>
                  <a:noFill/>
                </a:ln>
                <a:solidFill>
                  <a:sysClr val="windowText" lastClr="000000"/>
                </a:solidFill>
                <a:effectLst/>
                <a:uLnTx/>
                <a:uFillTx/>
                <a:latin typeface="Meiryo UI" panose="020B0604030504040204" pitchFamily="50" charset="-128"/>
                <a:ea typeface="Meiryo UI" panose="020B0604030504040204" pitchFamily="50" charset="-128"/>
              </a:rPr>
              <a:t>〇　ロードマップの最終的な目標は「我が国からの豚熱ウイルスの撲滅」及び「全国での飼養豚へのワクチン接種の中止」。</a:t>
            </a:r>
            <a:endParaRPr kumimoji="1" lang="en-US" altLang="ja-JP" sz="1600" b="0" i="0" u="none" strike="noStrike" kern="1200" cap="none" spc="0" normalizeH="0" baseline="0" noProof="0">
              <a:ln>
                <a:noFill/>
              </a:ln>
              <a:solidFill>
                <a:sysClr val="windowText" lastClr="000000"/>
              </a:solidFill>
              <a:effectLst/>
              <a:uLnTx/>
              <a:uFillTx/>
              <a:latin typeface="Meiryo UI" panose="020B0604030504040204" pitchFamily="50" charset="-128"/>
              <a:ea typeface="Meiryo UI" panose="020B0604030504040204" pitchFamily="50" charset="-128"/>
            </a:endParaRPr>
          </a:p>
          <a:p>
            <a:pPr marL="176213" marR="0" lvl="0" indent="-176213" algn="just" defTabSz="914400" rtl="0" eaLnBrk="1" fontAlgn="auto" latinLnBrk="0" hangingPunct="1">
              <a:lnSpc>
                <a:spcPts val="2200"/>
              </a:lnSpc>
              <a:spcBef>
                <a:spcPts val="0"/>
              </a:spcBef>
              <a:spcAft>
                <a:spcPts val="0"/>
              </a:spcAft>
              <a:buClrTx/>
              <a:buSzTx/>
              <a:buFont typeface="Arial" panose="020B0604020202020204" pitchFamily="34" charset="0"/>
              <a:buNone/>
              <a:tabLst/>
              <a:defRPr/>
            </a:pPr>
            <a:r>
              <a:rPr kumimoji="1" lang="ja-JP" altLang="en-US" sz="1600">
                <a:solidFill>
                  <a:sysClr val="windowText" lastClr="000000"/>
                </a:solidFill>
                <a:latin typeface="Meiryo UI" panose="020B0604030504040204" pitchFamily="50" charset="-128"/>
                <a:ea typeface="Meiryo UI" panose="020B0604030504040204" pitchFamily="50" charset="-128"/>
              </a:rPr>
              <a:t>〇　その過程で、</a:t>
            </a:r>
            <a:r>
              <a:rPr kumimoji="1" lang="ja-JP" altLang="en-US" sz="1600" b="1">
                <a:solidFill>
                  <a:sysClr val="windowText" lastClr="000000"/>
                </a:solidFill>
                <a:latin typeface="Meiryo UI" panose="020B0604030504040204" pitchFamily="50" charset="-128"/>
                <a:ea typeface="Meiryo UI" panose="020B0604030504040204" pitchFamily="50" charset="-128"/>
              </a:rPr>
              <a:t>当面の目標</a:t>
            </a:r>
            <a:r>
              <a:rPr kumimoji="1" lang="ja-JP" altLang="en-US" sz="1600">
                <a:solidFill>
                  <a:sysClr val="windowText" lastClr="000000"/>
                </a:solidFill>
                <a:latin typeface="Meiryo UI" panose="020B0604030504040204" pitchFamily="50" charset="-128"/>
                <a:ea typeface="Meiryo UI" panose="020B0604030504040204" pitchFamily="50" charset="-128"/>
              </a:rPr>
              <a:t>として「飼養豚での清浄性について、</a:t>
            </a:r>
            <a:r>
              <a:rPr kumimoji="1" lang="en-US" altLang="ja-JP" sz="1600" b="1">
                <a:solidFill>
                  <a:sysClr val="windowText" lastClr="000000"/>
                </a:solidFill>
                <a:latin typeface="Meiryo UI" panose="020B0604030504040204" pitchFamily="50" charset="-128"/>
                <a:ea typeface="Meiryo UI" panose="020B0604030504040204" pitchFamily="50" charset="-128"/>
              </a:rPr>
              <a:t>WOAH</a:t>
            </a:r>
            <a:r>
              <a:rPr kumimoji="1" lang="ja-JP" altLang="en-US" sz="1600" b="1">
                <a:solidFill>
                  <a:sysClr val="windowText" lastClr="000000"/>
                </a:solidFill>
                <a:latin typeface="Meiryo UI" panose="020B0604030504040204" pitchFamily="50" charset="-128"/>
                <a:ea typeface="Meiryo UI" panose="020B0604030504040204" pitchFamily="50" charset="-128"/>
              </a:rPr>
              <a:t>の豚熱清浄化ステータス取得</a:t>
            </a:r>
            <a:r>
              <a:rPr kumimoji="1" lang="ja-JP" altLang="en-US" sz="1600">
                <a:solidFill>
                  <a:sysClr val="windowText" lastClr="000000"/>
                </a:solidFill>
                <a:latin typeface="Meiryo UI" panose="020B0604030504040204" pitchFamily="50" charset="-128"/>
                <a:ea typeface="Meiryo UI" panose="020B0604030504040204" pitchFamily="50" charset="-128"/>
              </a:rPr>
              <a:t>」を目指す。</a:t>
            </a:r>
            <a:endParaRPr kumimoji="1" lang="ja-JP" altLang="en-US" sz="1600" b="0" i="0" u="none" strike="noStrike" kern="1200" cap="none" spc="0" normalizeH="0" baseline="0" noProof="0">
              <a:ln>
                <a:noFill/>
              </a:ln>
              <a:solidFill>
                <a:sysClr val="windowText" lastClr="000000"/>
              </a:solidFill>
              <a:effectLst/>
              <a:uLnTx/>
              <a:uFillTx/>
              <a:latin typeface="Meiryo UI" panose="020B0604030504040204" pitchFamily="50" charset="-128"/>
              <a:ea typeface="Meiryo UI" panose="020B0604030504040204" pitchFamily="50" charset="-128"/>
            </a:endParaRPr>
          </a:p>
        </p:txBody>
      </p:sp>
      <p:grpSp>
        <p:nvGrpSpPr>
          <p:cNvPr id="57" name="グループ化 56">
            <a:extLst>
              <a:ext uri="{FF2B5EF4-FFF2-40B4-BE49-F238E27FC236}">
                <a16:creationId xmlns:a16="http://schemas.microsoft.com/office/drawing/2014/main" id="{C1426FCA-4BE7-B599-DB7C-C9AE2958C9CA}"/>
              </a:ext>
            </a:extLst>
          </p:cNvPr>
          <p:cNvGrpSpPr/>
          <p:nvPr/>
        </p:nvGrpSpPr>
        <p:grpSpPr>
          <a:xfrm>
            <a:off x="607126" y="2689425"/>
            <a:ext cx="736570" cy="2786795"/>
            <a:chOff x="967199" y="2399859"/>
            <a:chExt cx="783395" cy="3101008"/>
          </a:xfrm>
        </p:grpSpPr>
        <p:sp>
          <p:nvSpPr>
            <p:cNvPr id="62" name="テキスト ボックス 61">
              <a:extLst>
                <a:ext uri="{FF2B5EF4-FFF2-40B4-BE49-F238E27FC236}">
                  <a16:creationId xmlns:a16="http://schemas.microsoft.com/office/drawing/2014/main" id="{06840A9A-FEFD-9800-7B0E-EEAF78043F10}"/>
                </a:ext>
              </a:extLst>
            </p:cNvPr>
            <p:cNvSpPr txBox="1"/>
            <p:nvPr/>
          </p:nvSpPr>
          <p:spPr>
            <a:xfrm>
              <a:off x="1162491" y="2399859"/>
              <a:ext cx="392811" cy="3101008"/>
            </a:xfrm>
            <a:prstGeom prst="rect">
              <a:avLst/>
            </a:prstGeom>
            <a:noFill/>
          </p:spPr>
          <p:txBody>
            <a:bodyPr vert="eaVert"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1200" b="1" i="0" u="none" strike="noStrike" kern="0" cap="none" spc="0" normalizeH="0" baseline="0" noProof="0">
                  <a:ln>
                    <a:noFill/>
                  </a:ln>
                  <a:solidFill>
                    <a:srgbClr val="9BBB59">
                      <a:lumMod val="50000"/>
                    </a:srgbClr>
                  </a:solidFill>
                  <a:effectLst/>
                  <a:uLnTx/>
                  <a:uFillTx/>
                  <a:latin typeface="Meiryo UI" panose="020B0604030504040204" pitchFamily="50" charset="-128"/>
                  <a:ea typeface="Meiryo UI" panose="020B0604030504040204" pitchFamily="50" charset="-128"/>
                </a:rPr>
                <a:t>□捕獲によるウイルス低減・拡散防止</a:t>
              </a:r>
              <a:endParaRPr kumimoji="1" lang="en-US" altLang="ja-JP" sz="1200" b="1" i="0" u="none" strike="noStrike" kern="0" cap="none" spc="0" normalizeH="0" baseline="0" noProof="0">
                <a:ln>
                  <a:noFill/>
                </a:ln>
                <a:solidFill>
                  <a:srgbClr val="9BBB59">
                    <a:lumMod val="50000"/>
                  </a:srgbClr>
                </a:solidFill>
                <a:effectLst/>
                <a:uLnTx/>
                <a:uFillTx/>
                <a:latin typeface="Meiryo UI" panose="020B0604030504040204" pitchFamily="50" charset="-128"/>
                <a:ea typeface="Meiryo UI" panose="020B0604030504040204" pitchFamily="50" charset="-128"/>
              </a:endParaRPr>
            </a:p>
          </p:txBody>
        </p:sp>
        <p:sp>
          <p:nvSpPr>
            <p:cNvPr id="63" name="テキスト ボックス 62">
              <a:extLst>
                <a:ext uri="{FF2B5EF4-FFF2-40B4-BE49-F238E27FC236}">
                  <a16:creationId xmlns:a16="http://schemas.microsoft.com/office/drawing/2014/main" id="{8488449C-0D8B-69A1-2D86-0086258F4025}"/>
                </a:ext>
              </a:extLst>
            </p:cNvPr>
            <p:cNvSpPr txBox="1"/>
            <p:nvPr/>
          </p:nvSpPr>
          <p:spPr>
            <a:xfrm>
              <a:off x="1357783" y="2399860"/>
              <a:ext cx="392811" cy="1634193"/>
            </a:xfrm>
            <a:prstGeom prst="rect">
              <a:avLst/>
            </a:prstGeom>
            <a:noFill/>
          </p:spPr>
          <p:txBody>
            <a:bodyPr vert="eaVert"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1200" b="1" i="0" u="none" strike="noStrike" kern="0" cap="none" spc="0" normalizeH="0" baseline="0" noProof="0">
                  <a:ln>
                    <a:noFill/>
                  </a:ln>
                  <a:solidFill>
                    <a:srgbClr val="9BBB59">
                      <a:lumMod val="50000"/>
                    </a:srgbClr>
                  </a:solidFill>
                  <a:effectLst/>
                  <a:uLnTx/>
                  <a:uFillTx/>
                  <a:latin typeface="Meiryo UI" panose="020B0604030504040204" pitchFamily="50" charset="-128"/>
                  <a:ea typeface="Meiryo UI" panose="020B0604030504040204" pitchFamily="50" charset="-128"/>
                </a:rPr>
                <a:t>□経口ワクチン散布</a:t>
              </a:r>
              <a:endParaRPr kumimoji="1" lang="en-US" altLang="ja-JP" sz="1200" b="1" i="0" u="none" strike="noStrike" kern="0" cap="none" spc="0" normalizeH="0" baseline="0" noProof="0">
                <a:ln>
                  <a:noFill/>
                </a:ln>
                <a:solidFill>
                  <a:srgbClr val="9BBB59">
                    <a:lumMod val="50000"/>
                  </a:srgbClr>
                </a:solidFill>
                <a:effectLst/>
                <a:uLnTx/>
                <a:uFillTx/>
                <a:latin typeface="Meiryo UI" panose="020B0604030504040204" pitchFamily="50" charset="-128"/>
                <a:ea typeface="Meiryo UI" panose="020B0604030504040204" pitchFamily="50" charset="-128"/>
              </a:endParaRPr>
            </a:p>
          </p:txBody>
        </p:sp>
        <p:sp>
          <p:nvSpPr>
            <p:cNvPr id="64" name="テキスト ボックス 63">
              <a:extLst>
                <a:ext uri="{FF2B5EF4-FFF2-40B4-BE49-F238E27FC236}">
                  <a16:creationId xmlns:a16="http://schemas.microsoft.com/office/drawing/2014/main" id="{94A9643B-20BE-67F3-C383-F942C24D9B2A}"/>
                </a:ext>
              </a:extLst>
            </p:cNvPr>
            <p:cNvSpPr txBox="1"/>
            <p:nvPr/>
          </p:nvSpPr>
          <p:spPr>
            <a:xfrm>
              <a:off x="967199" y="2399860"/>
              <a:ext cx="392811" cy="1634193"/>
            </a:xfrm>
            <a:prstGeom prst="rect">
              <a:avLst/>
            </a:prstGeom>
            <a:noFill/>
          </p:spPr>
          <p:txBody>
            <a:bodyPr vert="eaVert"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1200" b="1" i="0" u="none" strike="noStrike" kern="0" cap="none" spc="0" normalizeH="0" baseline="0" noProof="0">
                  <a:ln>
                    <a:noFill/>
                  </a:ln>
                  <a:solidFill>
                    <a:srgbClr val="9BBB59">
                      <a:lumMod val="50000"/>
                    </a:srgbClr>
                  </a:solidFill>
                  <a:effectLst/>
                  <a:uLnTx/>
                  <a:uFillTx/>
                  <a:latin typeface="Meiryo UI" panose="020B0604030504040204" pitchFamily="50" charset="-128"/>
                  <a:ea typeface="Meiryo UI" panose="020B0604030504040204" pitchFamily="50" charset="-128"/>
                </a:rPr>
                <a:t>□サーベイランス</a:t>
              </a:r>
              <a:endParaRPr kumimoji="1" lang="en-US" altLang="ja-JP" sz="1200" b="1" i="0" u="none" strike="noStrike" kern="0" cap="none" spc="0" normalizeH="0" baseline="0" noProof="0">
                <a:ln>
                  <a:noFill/>
                </a:ln>
                <a:solidFill>
                  <a:srgbClr val="9BBB59">
                    <a:lumMod val="50000"/>
                  </a:srgbClr>
                </a:solidFill>
                <a:effectLst/>
                <a:uLnTx/>
                <a:uFillTx/>
                <a:latin typeface="Meiryo UI" panose="020B0604030504040204" pitchFamily="50" charset="-128"/>
                <a:ea typeface="Meiryo UI" panose="020B0604030504040204" pitchFamily="50" charset="-128"/>
              </a:endParaRPr>
            </a:p>
          </p:txBody>
        </p:sp>
      </p:grpSp>
      <p:sp>
        <p:nvSpPr>
          <p:cNvPr id="2" name="スライド番号プレースホルダー 1">
            <a:extLst>
              <a:ext uri="{FF2B5EF4-FFF2-40B4-BE49-F238E27FC236}">
                <a16:creationId xmlns:a16="http://schemas.microsoft.com/office/drawing/2014/main" id="{6AB8D163-55C7-2BE4-FA6E-5B0E07004B98}"/>
              </a:ext>
            </a:extLst>
          </p:cNvPr>
          <p:cNvSpPr txBox="1">
            <a:spLocks/>
          </p:cNvSpPr>
          <p:nvPr/>
        </p:nvSpPr>
        <p:spPr>
          <a:xfrm>
            <a:off x="9377916" y="6492875"/>
            <a:ext cx="528083"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45C44A2-0521-40F4-9685-7B17A4C4EFFF}" type="slidenum">
              <a:rPr kumimoji="1" lang="ja-JP" altLang="en-US" smtClean="0">
                <a:latin typeface="Meiryo UI" panose="020B0604030504040204" pitchFamily="50" charset="-128"/>
                <a:ea typeface="Meiryo UI" panose="020B0604030504040204" pitchFamily="50" charset="-128"/>
              </a:rPr>
              <a:pPr algn="r"/>
              <a:t>9</a:t>
            </a:fld>
            <a:endParaRPr kumimoji="1" lang="ja-JP" altLang="en-US">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8013340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2F89F7-DB6D-1527-E7E1-E2276BA53361}"/>
            </a:ext>
          </a:extLst>
        </p:cNvPr>
        <p:cNvGrpSpPr/>
        <p:nvPr/>
      </p:nvGrpSpPr>
      <p:grpSpPr>
        <a:xfrm>
          <a:off x="0" y="0"/>
          <a:ext cx="0" cy="0"/>
          <a:chOff x="0" y="0"/>
          <a:chExt cx="0" cy="0"/>
        </a:xfrm>
      </p:grpSpPr>
      <p:cxnSp>
        <p:nvCxnSpPr>
          <p:cNvPr id="9" name="直線コネクタ 8">
            <a:extLst>
              <a:ext uri="{FF2B5EF4-FFF2-40B4-BE49-F238E27FC236}">
                <a16:creationId xmlns:a16="http://schemas.microsoft.com/office/drawing/2014/main" id="{98AF2595-9E43-6070-4320-EA84F50A100C}"/>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cxnSp>
        <p:nvCxnSpPr>
          <p:cNvPr id="8" name="直線コネクタ 7">
            <a:extLst>
              <a:ext uri="{FF2B5EF4-FFF2-40B4-BE49-F238E27FC236}">
                <a16:creationId xmlns:a16="http://schemas.microsoft.com/office/drawing/2014/main" id="{343D4C2B-CA74-3A17-AB45-53EA2173DD44}"/>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cxnSp>
        <p:nvCxnSpPr>
          <p:cNvPr id="4" name="直線コネクタ 3">
            <a:extLst>
              <a:ext uri="{FF2B5EF4-FFF2-40B4-BE49-F238E27FC236}">
                <a16:creationId xmlns:a16="http://schemas.microsoft.com/office/drawing/2014/main" id="{10F14DBF-6667-93AC-CC28-AB47356798FD}"/>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3" name="スライド番号プレースホルダー 1">
            <a:extLst>
              <a:ext uri="{FF2B5EF4-FFF2-40B4-BE49-F238E27FC236}">
                <a16:creationId xmlns:a16="http://schemas.microsoft.com/office/drawing/2014/main" id="{EC603A7C-575B-852F-5986-717B955F7CE2}"/>
              </a:ext>
            </a:extLst>
          </p:cNvPr>
          <p:cNvSpPr txBox="1">
            <a:spLocks/>
          </p:cNvSpPr>
          <p:nvPr/>
        </p:nvSpPr>
        <p:spPr>
          <a:xfrm>
            <a:off x="9377916" y="6492875"/>
            <a:ext cx="528083"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45C44A2-0521-40F4-9685-7B17A4C4EFFF}" type="slidenum">
              <a:rPr kumimoji="1" lang="ja-JP" altLang="en-US" smtClean="0">
                <a:latin typeface="Meiryo UI" panose="020B0604030504040204" pitchFamily="50" charset="-128"/>
                <a:ea typeface="Meiryo UI" panose="020B0604030504040204" pitchFamily="50" charset="-128"/>
              </a:rPr>
              <a:pPr algn="r"/>
              <a:t>10</a:t>
            </a:fld>
            <a:endParaRPr kumimoji="1" lang="ja-JP" altLang="en-US">
              <a:latin typeface="Meiryo UI" panose="020B0604030504040204" pitchFamily="50" charset="-128"/>
              <a:ea typeface="Meiryo UI" panose="020B0604030504040204" pitchFamily="50" charset="-128"/>
            </a:endParaRPr>
          </a:p>
        </p:txBody>
      </p:sp>
      <p:cxnSp>
        <p:nvCxnSpPr>
          <p:cNvPr id="10" name="直線コネクタ 9">
            <a:extLst>
              <a:ext uri="{FF2B5EF4-FFF2-40B4-BE49-F238E27FC236}">
                <a16:creationId xmlns:a16="http://schemas.microsoft.com/office/drawing/2014/main" id="{D46C626C-ED20-FE73-6A6E-89762A992C25}"/>
              </a:ext>
            </a:extLst>
          </p:cNvPr>
          <p:cNvCxnSpPr>
            <a:cxnSpLocks/>
          </p:cNvCxnSpPr>
          <p:nvPr/>
        </p:nvCxnSpPr>
        <p:spPr>
          <a:xfrm>
            <a:off x="0" y="473142"/>
            <a:ext cx="9906000" cy="0"/>
          </a:xfrm>
          <a:prstGeom prst="line">
            <a:avLst/>
          </a:prstGeom>
          <a:noFill/>
          <a:ln w="41275" cap="flat" cmpd="sng" algn="ctr">
            <a:solidFill>
              <a:srgbClr val="993300"/>
            </a:solidFill>
            <a:prstDash val="solid"/>
            <a:miter lim="800000"/>
          </a:ln>
          <a:effectLst/>
        </p:spPr>
      </p:cxnSp>
      <p:sp>
        <p:nvSpPr>
          <p:cNvPr id="11" name="テキスト ボックス 10">
            <a:extLst>
              <a:ext uri="{FF2B5EF4-FFF2-40B4-BE49-F238E27FC236}">
                <a16:creationId xmlns:a16="http://schemas.microsoft.com/office/drawing/2014/main" id="{0C0CF9F4-48AE-E711-A471-E4ADC196A81F}"/>
              </a:ext>
            </a:extLst>
          </p:cNvPr>
          <p:cNvSpPr txBox="1"/>
          <p:nvPr/>
        </p:nvSpPr>
        <p:spPr>
          <a:xfrm>
            <a:off x="0" y="0"/>
            <a:ext cx="9906000"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2400" b="1" i="0" u="none" strike="noStrike" kern="1200" cap="none" spc="0" normalizeH="0" baseline="0" noProof="0">
                <a:ln>
                  <a:noFill/>
                </a:ln>
                <a:effectLst/>
                <a:uLnTx/>
                <a:uFillTx/>
                <a:latin typeface="Meiryo UI" panose="020B0604030504040204" pitchFamily="50" charset="-128"/>
                <a:ea typeface="Meiryo UI" panose="020B0604030504040204" pitchFamily="50" charset="-128"/>
                <a:cs typeface="+mn-cs"/>
              </a:rPr>
              <a:t>選択的殺処分の基本的な考え方</a:t>
            </a:r>
          </a:p>
        </p:txBody>
      </p:sp>
      <p:sp>
        <p:nvSpPr>
          <p:cNvPr id="27" name="テキスト ボックス 26">
            <a:extLst>
              <a:ext uri="{FF2B5EF4-FFF2-40B4-BE49-F238E27FC236}">
                <a16:creationId xmlns:a16="http://schemas.microsoft.com/office/drawing/2014/main" id="{871B5C00-B29B-D57E-5FC6-7BD881A5CBF4}"/>
              </a:ext>
            </a:extLst>
          </p:cNvPr>
          <p:cNvSpPr txBox="1"/>
          <p:nvPr/>
        </p:nvSpPr>
        <p:spPr>
          <a:xfrm>
            <a:off x="39000" y="621792"/>
            <a:ext cx="9828000" cy="1477328"/>
          </a:xfrm>
          <a:prstGeom prst="rect">
            <a:avLst/>
          </a:prstGeom>
          <a:solidFill>
            <a:srgbClr val="993300">
              <a:alpha val="20000"/>
            </a:srgbClr>
          </a:solidFill>
          <a:ln w="19050">
            <a:solidFill>
              <a:srgbClr val="993300"/>
            </a:solidFill>
          </a:ln>
        </p:spPr>
        <p:txBody>
          <a:bodyPr wrap="square" lIns="91440" tIns="45720" rIns="91440" bIns="45720" rtlCol="0" anchor="t">
            <a:spAutoFit/>
          </a:bodyPr>
          <a:lstStyle/>
          <a:p>
            <a:pPr lvl="0">
              <a:spcBef>
                <a:spcPts val="300"/>
              </a:spcBef>
              <a:defRPr/>
            </a:pPr>
            <a:r>
              <a:rPr kumimoji="1" lang="ja-JP" altLang="en-US" sz="1600" dirty="0">
                <a:latin typeface="Meiryo UI"/>
                <a:ea typeface="Meiryo UI"/>
              </a:rPr>
              <a:t>○　ワクチン接種後の豚熱発生事例の分析の結果、</a:t>
            </a:r>
            <a:r>
              <a:rPr kumimoji="1" lang="ja-JP" altLang="en-US" sz="1600" b="1" dirty="0">
                <a:latin typeface="Meiryo UI"/>
                <a:ea typeface="Meiryo UI"/>
              </a:rPr>
              <a:t>適切なワクチン接種により免疫を獲得した症状のない豚は</a:t>
            </a:r>
            <a:endParaRPr kumimoji="1" lang="en-US" altLang="ja-JP" sz="1600" b="1" dirty="0">
              <a:latin typeface="Meiryo UI"/>
              <a:ea typeface="Meiryo UI"/>
            </a:endParaRPr>
          </a:p>
          <a:p>
            <a:pPr lvl="0" indent="261938">
              <a:spcBef>
                <a:spcPts val="300"/>
              </a:spcBef>
              <a:defRPr/>
            </a:pPr>
            <a:r>
              <a:rPr kumimoji="1" lang="ja-JP" altLang="en-US" sz="1600" b="1" dirty="0">
                <a:latin typeface="Meiryo UI"/>
                <a:ea typeface="Meiryo UI"/>
              </a:rPr>
              <a:t>感染拡大リスクにならない</a:t>
            </a:r>
            <a:r>
              <a:rPr kumimoji="1" lang="ja-JP" altLang="en-US" sz="1600" dirty="0">
                <a:latin typeface="Meiryo UI"/>
                <a:ea typeface="Meiryo UI"/>
              </a:rPr>
              <a:t>との専門家の結論を得た。</a:t>
            </a:r>
          </a:p>
          <a:p>
            <a:pPr lvl="0">
              <a:spcBef>
                <a:spcPts val="300"/>
              </a:spcBef>
              <a:defRPr/>
            </a:pPr>
            <a:r>
              <a:rPr kumimoji="1" lang="ja-JP" altLang="en-US" sz="1600" dirty="0">
                <a:latin typeface="Meiryo UI"/>
                <a:ea typeface="Meiryo UI"/>
              </a:rPr>
              <a:t>○　令和８年５月に</a:t>
            </a:r>
            <a:r>
              <a:rPr kumimoji="1" lang="ja-JP" altLang="en-US" sz="1600" b="1" dirty="0">
                <a:latin typeface="Meiryo UI"/>
                <a:ea typeface="Meiryo UI"/>
              </a:rPr>
              <a:t>家畜伝染病予防法が改正</a:t>
            </a:r>
            <a:r>
              <a:rPr kumimoji="1" lang="ja-JP" altLang="en-US" sz="1600" dirty="0">
                <a:latin typeface="Meiryo UI"/>
                <a:ea typeface="Meiryo UI"/>
              </a:rPr>
              <a:t>され、全頭を殺処分をしていた</a:t>
            </a:r>
            <a:r>
              <a:rPr kumimoji="1" lang="ja-JP" altLang="en-US" sz="1600" b="1" dirty="0">
                <a:latin typeface="Meiryo UI"/>
                <a:ea typeface="Meiryo UI"/>
              </a:rPr>
              <a:t>豚熱の殺処分範囲を見直した</a:t>
            </a:r>
            <a:r>
              <a:rPr kumimoji="1" lang="ja-JP" altLang="en-US" sz="1600" dirty="0">
                <a:latin typeface="Meiryo UI"/>
                <a:ea typeface="Meiryo UI"/>
              </a:rPr>
              <a:t>。</a:t>
            </a:r>
            <a:endParaRPr kumimoji="1" lang="en-US" altLang="ja-JP" sz="1600" dirty="0">
              <a:latin typeface="Meiryo UI"/>
              <a:ea typeface="Meiryo UI"/>
            </a:endParaRPr>
          </a:p>
          <a:p>
            <a:pPr lvl="0">
              <a:spcBef>
                <a:spcPts val="300"/>
              </a:spcBef>
              <a:defRPr/>
            </a:pPr>
            <a:r>
              <a:rPr kumimoji="1" lang="ja-JP" altLang="en-US" sz="1600" dirty="0">
                <a:latin typeface="Meiryo UI"/>
                <a:ea typeface="Meiryo UI"/>
              </a:rPr>
              <a:t>○　発生後、殺処分等や消毒の期間を含め、</a:t>
            </a:r>
            <a:r>
              <a:rPr kumimoji="1" lang="ja-JP" altLang="en-US" sz="1600" b="1" dirty="0">
                <a:latin typeface="Meiryo UI"/>
                <a:ea typeface="Meiryo UI"/>
              </a:rPr>
              <a:t>概ね３か月間監視（移動制限＋報告徴求）</a:t>
            </a:r>
            <a:r>
              <a:rPr kumimoji="1" lang="ja-JP" altLang="en-US" sz="1600" dirty="0">
                <a:latin typeface="Meiryo UI"/>
                <a:ea typeface="Meiryo UI"/>
              </a:rPr>
              <a:t>。</a:t>
            </a:r>
          </a:p>
          <a:p>
            <a:pPr lvl="0">
              <a:spcBef>
                <a:spcPts val="300"/>
              </a:spcBef>
              <a:defRPr/>
            </a:pPr>
            <a:r>
              <a:rPr kumimoji="1" lang="ja-JP" altLang="en-US" sz="1600" dirty="0">
                <a:latin typeface="Meiryo UI"/>
                <a:ea typeface="Meiryo UI"/>
              </a:rPr>
              <a:t>○　監視期間中も、防疫措置の完了後、症状のない豚は</a:t>
            </a:r>
            <a:r>
              <a:rPr kumimoji="1" lang="ja-JP" altLang="en-US" sz="1600" b="1" dirty="0">
                <a:latin typeface="Meiryo UI"/>
                <a:ea typeface="Meiryo UI"/>
              </a:rPr>
              <a:t>と畜場出荷や肥育農場への移動が可能</a:t>
            </a:r>
            <a:r>
              <a:rPr kumimoji="1" lang="ja-JP" altLang="en-US" sz="1600" dirty="0">
                <a:latin typeface="Meiryo UI"/>
                <a:ea typeface="Meiryo UI"/>
              </a:rPr>
              <a:t>。</a:t>
            </a:r>
          </a:p>
        </p:txBody>
      </p:sp>
      <p:sp>
        <p:nvSpPr>
          <p:cNvPr id="28" name="テキスト ボックス 27">
            <a:extLst>
              <a:ext uri="{FF2B5EF4-FFF2-40B4-BE49-F238E27FC236}">
                <a16:creationId xmlns:a16="http://schemas.microsoft.com/office/drawing/2014/main" id="{3CE589B2-7E48-7594-7DD7-8224BAC8AE2B}"/>
              </a:ext>
            </a:extLst>
          </p:cNvPr>
          <p:cNvSpPr txBox="1"/>
          <p:nvPr/>
        </p:nvSpPr>
        <p:spPr>
          <a:xfrm>
            <a:off x="0" y="2294180"/>
            <a:ext cx="4953000" cy="4550926"/>
          </a:xfrm>
          <a:prstGeom prst="rect">
            <a:avLst/>
          </a:prstGeom>
          <a:noFill/>
        </p:spPr>
        <p:txBody>
          <a:bodyPr wrap="square" rIns="0">
            <a:spAutoFit/>
          </a:bodyPr>
          <a:lstStyle/>
          <a:p>
            <a:pPr lvl="0" defTabSz="914400">
              <a:lnSpc>
                <a:spcPts val="2200"/>
              </a:lnSpc>
              <a:defRPr/>
            </a:pPr>
            <a:endParaRPr kumimoji="1" lang="en-US" altLang="ja-JP" sz="1600" dirty="0">
              <a:solidFill>
                <a:prstClr val="black"/>
              </a:solidFill>
              <a:latin typeface="Meiryo UI" panose="020B0604030504040204" pitchFamily="50" charset="-128"/>
              <a:ea typeface="Meiryo UI" panose="020B0604030504040204" pitchFamily="50" charset="-128"/>
            </a:endParaRPr>
          </a:p>
          <a:p>
            <a:pPr lvl="0" defTabSz="914400">
              <a:lnSpc>
                <a:spcPts val="2200"/>
              </a:lnSpc>
              <a:defRPr/>
            </a:pPr>
            <a:r>
              <a:rPr kumimoji="1" lang="ja-JP" altLang="en-US" sz="1600" dirty="0">
                <a:solidFill>
                  <a:prstClr val="black"/>
                </a:solidFill>
                <a:latin typeface="Meiryo UI" panose="020B0604030504040204" pitchFamily="50" charset="-128"/>
                <a:ea typeface="Meiryo UI" panose="020B0604030504040204" pitchFamily="50" charset="-128"/>
              </a:rPr>
              <a:t>　　</a:t>
            </a:r>
            <a:r>
              <a:rPr kumimoji="1" lang="ja-JP" altLang="en-US" sz="1600" b="1" dirty="0">
                <a:solidFill>
                  <a:prstClr val="black"/>
                </a:solidFill>
                <a:latin typeface="Meiryo UI" panose="020B0604030504040204" pitchFamily="50" charset="-128"/>
                <a:ea typeface="Meiryo UI" panose="020B0604030504040204" pitchFamily="50" charset="-128"/>
              </a:rPr>
              <a:t>県が</a:t>
            </a:r>
            <a:r>
              <a:rPr kumimoji="1" lang="ja-JP" altLang="en-US" sz="1600" dirty="0">
                <a:solidFill>
                  <a:prstClr val="black"/>
                </a:solidFill>
                <a:latin typeface="Meiryo UI" panose="020B0604030504040204" pitchFamily="50" charset="-128"/>
                <a:ea typeface="Meiryo UI" panose="020B0604030504040204" pitchFamily="50" charset="-128"/>
              </a:rPr>
              <a:t>、国と協議の上、</a:t>
            </a:r>
            <a:r>
              <a:rPr kumimoji="1" lang="ja-JP" altLang="en-US" sz="1600" b="1" dirty="0">
                <a:solidFill>
                  <a:prstClr val="black"/>
                </a:solidFill>
                <a:latin typeface="Meiryo UI" panose="020B0604030504040204" pitchFamily="50" charset="-128"/>
                <a:ea typeface="Meiryo UI" panose="020B0604030504040204" pitchFamily="50" charset="-128"/>
              </a:rPr>
              <a:t>決定</a:t>
            </a:r>
            <a:r>
              <a:rPr kumimoji="1" lang="ja-JP" altLang="en-US" sz="1600" dirty="0">
                <a:solidFill>
                  <a:prstClr val="black"/>
                </a:solidFill>
                <a:latin typeface="Meiryo UI" panose="020B0604030504040204" pitchFamily="50" charset="-128"/>
                <a:ea typeface="Meiryo UI" panose="020B0604030504040204" pitchFamily="50" charset="-128"/>
              </a:rPr>
              <a:t>。</a:t>
            </a:r>
            <a:endParaRPr kumimoji="1" lang="en-US" altLang="ja-JP" sz="1600" dirty="0">
              <a:solidFill>
                <a:prstClr val="black"/>
              </a:solidFill>
              <a:latin typeface="Meiryo UI" panose="020B0604030504040204" pitchFamily="50" charset="-128"/>
              <a:ea typeface="Meiryo UI" panose="020B0604030504040204" pitchFamily="50" charset="-128"/>
            </a:endParaRPr>
          </a:p>
          <a:p>
            <a:pPr lvl="0" defTabSz="914400">
              <a:lnSpc>
                <a:spcPts val="2200"/>
              </a:lnSpc>
              <a:defRPr/>
            </a:pPr>
            <a:r>
              <a:rPr kumimoji="1" lang="ja-JP" altLang="en-US" sz="1600" dirty="0">
                <a:solidFill>
                  <a:prstClr val="black"/>
                </a:solidFill>
                <a:latin typeface="Meiryo UI" panose="020B0604030504040204" pitchFamily="50" charset="-128"/>
                <a:ea typeface="Meiryo UI" panose="020B0604030504040204" pitchFamily="50" charset="-128"/>
              </a:rPr>
              <a:t>　➀　</a:t>
            </a:r>
            <a:r>
              <a:rPr kumimoji="1" lang="ja-JP" altLang="en-US" sz="1600" dirty="0">
                <a:solidFill>
                  <a:prstClr val="black"/>
                </a:solidFill>
                <a:highlight>
                  <a:srgbClr val="FFFF00"/>
                </a:highlight>
                <a:latin typeface="Meiryo UI" panose="020B0604030504040204" pitchFamily="50" charset="-128"/>
                <a:ea typeface="Meiryo UI" panose="020B0604030504040204" pitchFamily="50" charset="-128"/>
              </a:rPr>
              <a:t>ワクチン</a:t>
            </a:r>
            <a:r>
              <a:rPr kumimoji="1" lang="ja-JP" altLang="en-US" sz="1600" b="1" dirty="0">
                <a:solidFill>
                  <a:prstClr val="black"/>
                </a:solidFill>
                <a:highlight>
                  <a:srgbClr val="FFFF00"/>
                </a:highlight>
                <a:latin typeface="Meiryo UI" panose="020B0604030504040204" pitchFamily="50" charset="-128"/>
                <a:ea typeface="Meiryo UI" panose="020B0604030504040204" pitchFamily="50" charset="-128"/>
              </a:rPr>
              <a:t>免疫が成立していない</a:t>
            </a:r>
            <a:r>
              <a:rPr kumimoji="1" lang="ja-JP" altLang="en-US" sz="1600" dirty="0">
                <a:solidFill>
                  <a:prstClr val="black"/>
                </a:solidFill>
                <a:highlight>
                  <a:srgbClr val="FFFF00"/>
                </a:highlight>
                <a:latin typeface="Meiryo UI" panose="020B0604030504040204" pitchFamily="50" charset="-128"/>
                <a:ea typeface="Meiryo UI" panose="020B0604030504040204" pitchFamily="50" charset="-128"/>
              </a:rPr>
              <a:t>豚</a:t>
            </a:r>
            <a:endParaRPr kumimoji="1" lang="en-US" altLang="ja-JP" sz="1600" dirty="0">
              <a:solidFill>
                <a:prstClr val="black"/>
              </a:solidFill>
              <a:highlight>
                <a:srgbClr val="FFFF00"/>
              </a:highlight>
              <a:latin typeface="Meiryo UI" panose="020B0604030504040204" pitchFamily="50" charset="-128"/>
              <a:ea typeface="Meiryo UI" panose="020B0604030504040204" pitchFamily="50" charset="-128"/>
            </a:endParaRPr>
          </a:p>
          <a:p>
            <a:pPr lvl="0" defTabSz="914400">
              <a:lnSpc>
                <a:spcPts val="2200"/>
              </a:lnSpc>
              <a:defRPr/>
            </a:pPr>
            <a:r>
              <a:rPr kumimoji="1" lang="ja-JP" altLang="en-US" sz="1600" dirty="0">
                <a:solidFill>
                  <a:prstClr val="black"/>
                </a:solidFill>
                <a:latin typeface="Meiryo UI" panose="020B0604030504040204" pitchFamily="50" charset="-128"/>
                <a:ea typeface="Meiryo UI" panose="020B0604030504040204" pitchFamily="50" charset="-128"/>
              </a:rPr>
              <a:t>　　　</a:t>
            </a:r>
            <a:r>
              <a:rPr kumimoji="1" lang="ja-JP" altLang="en-US" sz="1600" b="1" dirty="0">
                <a:solidFill>
                  <a:prstClr val="black"/>
                </a:solidFill>
                <a:latin typeface="Meiryo UI" panose="020B0604030504040204" pitchFamily="50" charset="-128"/>
                <a:ea typeface="Meiryo UI" panose="020B0604030504040204" pitchFamily="50" charset="-128"/>
              </a:rPr>
              <a:t>未接種</a:t>
            </a:r>
            <a:r>
              <a:rPr kumimoji="1" lang="ja-JP" altLang="en-US" sz="1600" dirty="0">
                <a:solidFill>
                  <a:prstClr val="black"/>
                </a:solidFill>
                <a:latin typeface="Meiryo UI" panose="020B0604030504040204" pitchFamily="50" charset="-128"/>
                <a:ea typeface="Meiryo UI" panose="020B0604030504040204" pitchFamily="50" charset="-128"/>
              </a:rPr>
              <a:t>・接種後</a:t>
            </a:r>
            <a:r>
              <a:rPr kumimoji="1" lang="en-US" altLang="ja-JP" sz="1600" b="1" dirty="0">
                <a:solidFill>
                  <a:prstClr val="black"/>
                </a:solidFill>
                <a:latin typeface="Meiryo UI" panose="020B0604030504040204" pitchFamily="50" charset="-128"/>
                <a:ea typeface="Meiryo UI" panose="020B0604030504040204" pitchFamily="50" charset="-128"/>
              </a:rPr>
              <a:t>20</a:t>
            </a:r>
            <a:r>
              <a:rPr kumimoji="1" lang="ja-JP" altLang="en-US" sz="1600" b="1" dirty="0">
                <a:solidFill>
                  <a:prstClr val="black"/>
                </a:solidFill>
                <a:latin typeface="Meiryo UI" panose="020B0604030504040204" pitchFamily="50" charset="-128"/>
                <a:ea typeface="Meiryo UI" panose="020B0604030504040204" pitchFamily="50" charset="-128"/>
              </a:rPr>
              <a:t>日未満</a:t>
            </a:r>
            <a:r>
              <a:rPr kumimoji="1" lang="ja-JP" altLang="en-US" sz="1600" dirty="0">
                <a:solidFill>
                  <a:prstClr val="black"/>
                </a:solidFill>
                <a:latin typeface="Meiryo UI" panose="020B0604030504040204" pitchFamily="50" charset="-128"/>
                <a:ea typeface="Meiryo UI" panose="020B0604030504040204" pitchFamily="50" charset="-128"/>
              </a:rPr>
              <a:t>・発育不良</a:t>
            </a:r>
            <a:endParaRPr kumimoji="1" lang="en-US" altLang="ja-JP" sz="1600" dirty="0">
              <a:solidFill>
                <a:prstClr val="black"/>
              </a:solidFill>
              <a:latin typeface="Meiryo UI" panose="020B0604030504040204" pitchFamily="50" charset="-128"/>
              <a:ea typeface="Meiryo UI" panose="020B0604030504040204" pitchFamily="50" charset="-128"/>
            </a:endParaRPr>
          </a:p>
          <a:p>
            <a:pPr lvl="0" defTabSz="914400">
              <a:lnSpc>
                <a:spcPts val="2200"/>
              </a:lnSpc>
              <a:defRPr/>
            </a:pPr>
            <a:r>
              <a:rPr kumimoji="1" lang="ja-JP" altLang="en-US" sz="1600" dirty="0">
                <a:solidFill>
                  <a:prstClr val="black"/>
                </a:solidFill>
                <a:latin typeface="Meiryo UI" panose="020B0604030504040204" pitchFamily="50" charset="-128"/>
                <a:ea typeface="Meiryo UI" panose="020B0604030504040204" pitchFamily="50" charset="-128"/>
              </a:rPr>
              <a:t>　　　　</a:t>
            </a:r>
            <a:r>
              <a:rPr kumimoji="1" lang="en-US" altLang="ja-JP" sz="1600" u="sng" dirty="0">
                <a:solidFill>
                  <a:prstClr val="black"/>
                </a:solidFill>
                <a:latin typeface="Meiryo UI" panose="020B0604030504040204" pitchFamily="50" charset="-128"/>
                <a:ea typeface="Meiryo UI" panose="020B0604030504040204" pitchFamily="50" charset="-128"/>
              </a:rPr>
              <a:t>※</a:t>
            </a:r>
            <a:r>
              <a:rPr kumimoji="1" lang="ja-JP" altLang="en-US" sz="1600" u="sng" dirty="0">
                <a:solidFill>
                  <a:prstClr val="black"/>
                </a:solidFill>
                <a:latin typeface="Meiryo UI" panose="020B0604030504040204" pitchFamily="50" charset="-128"/>
                <a:ea typeface="Meiryo UI" panose="020B0604030504040204" pitchFamily="50" charset="-128"/>
              </a:rPr>
              <a:t>　</a:t>
            </a:r>
            <a:r>
              <a:rPr kumimoji="1" lang="ja-JP" altLang="en-US" sz="1600" u="sng" dirty="0">
                <a:solidFill>
                  <a:prstClr val="black"/>
                </a:solidFill>
                <a:highlight>
                  <a:srgbClr val="FFFF00"/>
                </a:highlight>
                <a:latin typeface="Meiryo UI" panose="020B0604030504040204" pitchFamily="50" charset="-128"/>
                <a:ea typeface="Meiryo UI" panose="020B0604030504040204" pitchFamily="50" charset="-128"/>
              </a:rPr>
              <a:t>３回目の消毒完了後に生まれた子豚を除く</a:t>
            </a:r>
            <a:r>
              <a:rPr kumimoji="1" lang="ja-JP" altLang="en-US" sz="1600" u="sng" dirty="0">
                <a:solidFill>
                  <a:prstClr val="black"/>
                </a:solidFill>
                <a:latin typeface="Meiryo UI" panose="020B0604030504040204" pitchFamily="50" charset="-128"/>
                <a:ea typeface="Meiryo UI" panose="020B0604030504040204" pitchFamily="50" charset="-128"/>
              </a:rPr>
              <a:t>。</a:t>
            </a:r>
            <a:r>
              <a:rPr kumimoji="1" lang="ja-JP" altLang="en-US" sz="1600" dirty="0">
                <a:solidFill>
                  <a:prstClr val="black"/>
                </a:solidFill>
                <a:latin typeface="Meiryo UI" panose="020B0604030504040204" pitchFamily="50" charset="-128"/>
                <a:ea typeface="Meiryo UI" panose="020B0604030504040204" pitchFamily="50" charset="-128"/>
              </a:rPr>
              <a:t>　　</a:t>
            </a:r>
            <a:endParaRPr kumimoji="1" lang="en-US" altLang="ja-JP" sz="1600" dirty="0">
              <a:solidFill>
                <a:prstClr val="black"/>
              </a:solidFill>
              <a:latin typeface="Meiryo UI" panose="020B0604030504040204" pitchFamily="50" charset="-128"/>
              <a:ea typeface="Meiryo UI" panose="020B0604030504040204" pitchFamily="50" charset="-128"/>
            </a:endParaRPr>
          </a:p>
          <a:p>
            <a:pPr lvl="0" defTabSz="914400">
              <a:lnSpc>
                <a:spcPts val="1400"/>
              </a:lnSpc>
              <a:defRPr/>
            </a:pPr>
            <a:endParaRPr kumimoji="1" lang="en-US" altLang="ja-JP" sz="1600" dirty="0">
              <a:solidFill>
                <a:prstClr val="black"/>
              </a:solidFill>
              <a:latin typeface="Meiryo UI" panose="020B0604030504040204" pitchFamily="50" charset="-128"/>
              <a:ea typeface="Meiryo UI" panose="020B0604030504040204" pitchFamily="50" charset="-128"/>
            </a:endParaRPr>
          </a:p>
          <a:p>
            <a:pPr lvl="0" defTabSz="914400">
              <a:lnSpc>
                <a:spcPts val="2200"/>
              </a:lnSpc>
              <a:defRPr/>
            </a:pPr>
            <a:r>
              <a:rPr kumimoji="1" lang="ja-JP" altLang="en-US" sz="1600" dirty="0">
                <a:solidFill>
                  <a:prstClr val="black"/>
                </a:solidFill>
                <a:latin typeface="Meiryo UI" panose="020B0604030504040204" pitchFamily="50" charset="-128"/>
                <a:ea typeface="Meiryo UI" panose="020B0604030504040204" pitchFamily="50" charset="-128"/>
              </a:rPr>
              <a:t>　②　</a:t>
            </a:r>
            <a:r>
              <a:rPr kumimoji="1" lang="ja-JP" altLang="en-US" sz="1600" b="1" dirty="0">
                <a:solidFill>
                  <a:prstClr val="black"/>
                </a:solidFill>
                <a:highlight>
                  <a:srgbClr val="FFFF00"/>
                </a:highlight>
                <a:latin typeface="Meiryo UI" panose="020B0604030504040204" pitchFamily="50" charset="-128"/>
                <a:ea typeface="Meiryo UI" panose="020B0604030504040204" pitchFamily="50" charset="-128"/>
              </a:rPr>
              <a:t>症状</a:t>
            </a:r>
            <a:r>
              <a:rPr kumimoji="1" lang="ja-JP" altLang="en-US" sz="1600" dirty="0">
                <a:solidFill>
                  <a:prstClr val="black"/>
                </a:solidFill>
                <a:highlight>
                  <a:srgbClr val="FFFF00"/>
                </a:highlight>
                <a:latin typeface="Meiryo UI" panose="020B0604030504040204" pitchFamily="50" charset="-128"/>
                <a:ea typeface="Meiryo UI" panose="020B0604030504040204" pitchFamily="50" charset="-128"/>
              </a:rPr>
              <a:t>が認められ、</a:t>
            </a:r>
            <a:r>
              <a:rPr kumimoji="1" lang="en-US" altLang="ja-JP" sz="1600" b="1" dirty="0">
                <a:solidFill>
                  <a:prstClr val="black"/>
                </a:solidFill>
                <a:highlight>
                  <a:srgbClr val="FFFF00"/>
                </a:highlight>
                <a:latin typeface="Meiryo UI" panose="020B0604030504040204" pitchFamily="50" charset="-128"/>
                <a:ea typeface="Meiryo UI" panose="020B0604030504040204" pitchFamily="50" charset="-128"/>
              </a:rPr>
              <a:t>PCR</a:t>
            </a:r>
            <a:r>
              <a:rPr kumimoji="1" lang="ja-JP" altLang="en-US" sz="1600" b="1" dirty="0">
                <a:solidFill>
                  <a:prstClr val="black"/>
                </a:solidFill>
                <a:highlight>
                  <a:srgbClr val="FFFF00"/>
                </a:highlight>
                <a:latin typeface="Meiryo UI" panose="020B0604030504040204" pitchFamily="50" charset="-128"/>
                <a:ea typeface="Meiryo UI" panose="020B0604030504040204" pitchFamily="50" charset="-128"/>
              </a:rPr>
              <a:t>陽性</a:t>
            </a:r>
            <a:r>
              <a:rPr kumimoji="1" lang="ja-JP" altLang="en-US" sz="1600" dirty="0">
                <a:solidFill>
                  <a:prstClr val="black"/>
                </a:solidFill>
                <a:highlight>
                  <a:srgbClr val="FFFF00"/>
                </a:highlight>
                <a:latin typeface="Meiryo UI" panose="020B0604030504040204" pitchFamily="50" charset="-128"/>
                <a:ea typeface="Meiryo UI" panose="020B0604030504040204" pitchFamily="50" charset="-128"/>
              </a:rPr>
              <a:t>となった豚</a:t>
            </a:r>
            <a:endParaRPr kumimoji="1" lang="en-US" altLang="ja-JP" sz="1600" dirty="0">
              <a:solidFill>
                <a:prstClr val="black"/>
              </a:solidFill>
              <a:highlight>
                <a:srgbClr val="FFFF00"/>
              </a:highlight>
              <a:latin typeface="Meiryo UI" panose="020B0604030504040204" pitchFamily="50" charset="-128"/>
              <a:ea typeface="Meiryo UI" panose="020B0604030504040204" pitchFamily="50" charset="-128"/>
            </a:endParaRPr>
          </a:p>
          <a:p>
            <a:pPr lvl="0" defTabSz="914400">
              <a:lnSpc>
                <a:spcPts val="1400"/>
              </a:lnSpc>
              <a:defRPr/>
            </a:pPr>
            <a:endParaRPr kumimoji="1" lang="en-US" altLang="ja-JP" sz="1400" dirty="0">
              <a:solidFill>
                <a:prstClr val="black"/>
              </a:solidFill>
              <a:latin typeface="Meiryo UI" panose="020B0604030504040204" pitchFamily="50" charset="-128"/>
              <a:ea typeface="Meiryo UI" panose="020B0604030504040204" pitchFamily="50" charset="-128"/>
            </a:endParaRPr>
          </a:p>
          <a:p>
            <a:pPr lvl="0" defTabSz="914400">
              <a:lnSpc>
                <a:spcPts val="2200"/>
              </a:lnSpc>
              <a:defRPr/>
            </a:pPr>
            <a:r>
              <a:rPr kumimoji="1" lang="ja-JP" altLang="en-US" sz="1600" dirty="0">
                <a:solidFill>
                  <a:prstClr val="black"/>
                </a:solidFill>
                <a:latin typeface="Meiryo UI" panose="020B0604030504040204" pitchFamily="50" charset="-128"/>
                <a:ea typeface="Meiryo UI" panose="020B0604030504040204" pitchFamily="50" charset="-128"/>
              </a:rPr>
              <a:t>　③　</a:t>
            </a:r>
            <a:r>
              <a:rPr kumimoji="1" lang="ja-JP" altLang="en-US" sz="1600" dirty="0">
                <a:solidFill>
                  <a:prstClr val="black"/>
                </a:solidFill>
                <a:highlight>
                  <a:srgbClr val="FFFF00"/>
                </a:highlight>
                <a:latin typeface="Meiryo UI" panose="020B0604030504040204" pitchFamily="50" charset="-128"/>
                <a:ea typeface="Meiryo UI" panose="020B0604030504040204" pitchFamily="50" charset="-128"/>
              </a:rPr>
              <a:t>その他</a:t>
            </a:r>
            <a:r>
              <a:rPr kumimoji="1" lang="ja-JP" altLang="en-US" sz="1600" b="1" dirty="0">
                <a:solidFill>
                  <a:prstClr val="black"/>
                </a:solidFill>
                <a:highlight>
                  <a:srgbClr val="FFFF00"/>
                </a:highlight>
                <a:latin typeface="Meiryo UI" panose="020B0604030504040204" pitchFamily="50" charset="-128"/>
                <a:ea typeface="Meiryo UI" panose="020B0604030504040204" pitchFamily="50" charset="-128"/>
              </a:rPr>
              <a:t>家畜防疫員が必要と判断した</a:t>
            </a:r>
            <a:r>
              <a:rPr kumimoji="1" lang="ja-JP" altLang="en-US" sz="1600" dirty="0">
                <a:solidFill>
                  <a:prstClr val="black"/>
                </a:solidFill>
                <a:highlight>
                  <a:srgbClr val="FFFF00"/>
                </a:highlight>
                <a:latin typeface="Meiryo UI" panose="020B0604030504040204" pitchFamily="50" charset="-128"/>
                <a:ea typeface="Meiryo UI" panose="020B0604030504040204" pitchFamily="50" charset="-128"/>
              </a:rPr>
              <a:t>豚</a:t>
            </a:r>
            <a:endParaRPr kumimoji="1" lang="en-US" altLang="ja-JP" sz="1600" dirty="0">
              <a:solidFill>
                <a:prstClr val="black"/>
              </a:solidFill>
              <a:highlight>
                <a:srgbClr val="FFFF00"/>
              </a:highlight>
              <a:latin typeface="Meiryo UI" panose="020B0604030504040204" pitchFamily="50" charset="-128"/>
              <a:ea typeface="Meiryo UI" panose="020B0604030504040204" pitchFamily="50" charset="-128"/>
            </a:endParaRPr>
          </a:p>
          <a:p>
            <a:pPr lvl="0" defTabSz="914400">
              <a:lnSpc>
                <a:spcPts val="2200"/>
              </a:lnSpc>
              <a:defRPr/>
            </a:pPr>
            <a:r>
              <a:rPr kumimoji="1" lang="ja-JP" altLang="en-US" sz="1600" dirty="0">
                <a:solidFill>
                  <a:prstClr val="black"/>
                </a:solidFill>
                <a:latin typeface="Meiryo UI" panose="020B0604030504040204" pitchFamily="50" charset="-128"/>
                <a:ea typeface="Meiryo UI" panose="020B0604030504040204" pitchFamily="50" charset="-128"/>
              </a:rPr>
              <a:t>　　</a:t>
            </a:r>
            <a:endParaRPr kumimoji="1" lang="en-US" altLang="ja-JP" sz="1600" dirty="0">
              <a:solidFill>
                <a:prstClr val="black"/>
              </a:solidFill>
              <a:latin typeface="Meiryo UI" panose="020B0604030504040204" pitchFamily="50" charset="-128"/>
              <a:ea typeface="Meiryo UI" panose="020B0604030504040204" pitchFamily="50" charset="-128"/>
            </a:endParaRPr>
          </a:p>
          <a:p>
            <a:pPr lvl="0" defTabSz="914400">
              <a:lnSpc>
                <a:spcPts val="2200"/>
              </a:lnSpc>
              <a:defRPr/>
            </a:pPr>
            <a:r>
              <a:rPr kumimoji="1" lang="ja-JP" altLang="en-US" sz="1600" dirty="0">
                <a:solidFill>
                  <a:prstClr val="black"/>
                </a:solidFill>
                <a:latin typeface="Meiryo UI" panose="020B0604030504040204" pitchFamily="50" charset="-128"/>
                <a:ea typeface="Meiryo UI" panose="020B0604030504040204" pitchFamily="50" charset="-128"/>
              </a:rPr>
              <a:t>　　・接種が早すぎるなど、県の指示に従わず、　</a:t>
            </a:r>
            <a:endParaRPr kumimoji="1" lang="en-US" altLang="ja-JP" sz="1600" dirty="0">
              <a:solidFill>
                <a:prstClr val="black"/>
              </a:solidFill>
              <a:latin typeface="Meiryo UI" panose="020B0604030504040204" pitchFamily="50" charset="-128"/>
              <a:ea typeface="Meiryo UI" panose="020B0604030504040204" pitchFamily="50" charset="-128"/>
            </a:endParaRPr>
          </a:p>
          <a:p>
            <a:pPr lvl="0" defTabSz="914400">
              <a:lnSpc>
                <a:spcPts val="2200"/>
              </a:lnSpc>
              <a:defRPr/>
            </a:pPr>
            <a:r>
              <a:rPr kumimoji="1" lang="ja-JP" altLang="en-US" sz="1600" dirty="0">
                <a:solidFill>
                  <a:prstClr val="black"/>
                </a:solidFill>
                <a:latin typeface="Meiryo UI" panose="020B0604030504040204" pitchFamily="50" charset="-128"/>
                <a:ea typeface="Meiryo UI" panose="020B0604030504040204" pitchFamily="50" charset="-128"/>
              </a:rPr>
              <a:t>　　　ワクチンが適切に接種されていない</a:t>
            </a:r>
            <a:endParaRPr kumimoji="1" lang="en-US" altLang="ja-JP" sz="1600" dirty="0">
              <a:solidFill>
                <a:prstClr val="black"/>
              </a:solidFill>
              <a:latin typeface="Meiryo UI" panose="020B0604030504040204" pitchFamily="50" charset="-128"/>
              <a:ea typeface="Meiryo UI" panose="020B0604030504040204" pitchFamily="50" charset="-128"/>
            </a:endParaRPr>
          </a:p>
          <a:p>
            <a:pPr lvl="0" defTabSz="914400">
              <a:lnSpc>
                <a:spcPts val="2200"/>
              </a:lnSpc>
              <a:defRPr/>
            </a:pPr>
            <a:r>
              <a:rPr kumimoji="1" lang="ja-JP" altLang="en-US" sz="1600" dirty="0">
                <a:solidFill>
                  <a:prstClr val="black"/>
                </a:solidFill>
                <a:latin typeface="Meiryo UI" panose="020B0604030504040204" pitchFamily="50" charset="-128"/>
                <a:ea typeface="Meiryo UI" panose="020B0604030504040204" pitchFamily="50" charset="-128"/>
              </a:rPr>
              <a:t>　　　⇒</a:t>
            </a:r>
            <a:r>
              <a:rPr kumimoji="1" lang="ja-JP" altLang="en-US" sz="1600" b="1" dirty="0">
                <a:solidFill>
                  <a:prstClr val="black"/>
                </a:solidFill>
                <a:latin typeface="Meiryo UI" panose="020B0604030504040204" pitchFamily="50" charset="-128"/>
                <a:ea typeface="Meiryo UI" panose="020B0604030504040204" pitchFamily="50" charset="-128"/>
              </a:rPr>
              <a:t>全頭殺処分対象</a:t>
            </a:r>
            <a:endParaRPr kumimoji="1" lang="en-US" altLang="ja-JP" sz="1600" dirty="0">
              <a:solidFill>
                <a:prstClr val="black"/>
              </a:solidFill>
              <a:latin typeface="Meiryo UI" panose="020B0604030504040204" pitchFamily="50" charset="-128"/>
              <a:ea typeface="Meiryo UI" panose="020B0604030504040204" pitchFamily="50" charset="-128"/>
            </a:endParaRPr>
          </a:p>
          <a:p>
            <a:pPr lvl="0" defTabSz="914400">
              <a:lnSpc>
                <a:spcPts val="1400"/>
              </a:lnSpc>
              <a:defRPr/>
            </a:pPr>
            <a:r>
              <a:rPr kumimoji="1" lang="ja-JP" altLang="en-US" sz="1600" dirty="0">
                <a:solidFill>
                  <a:prstClr val="black"/>
                </a:solidFill>
                <a:latin typeface="Meiryo UI" panose="020B0604030504040204" pitchFamily="50" charset="-128"/>
                <a:ea typeface="Meiryo UI" panose="020B0604030504040204" pitchFamily="50" charset="-128"/>
              </a:rPr>
              <a:t>　　</a:t>
            </a:r>
            <a:endParaRPr kumimoji="1" lang="en-US" altLang="ja-JP" sz="1600" dirty="0">
              <a:solidFill>
                <a:prstClr val="black"/>
              </a:solidFill>
              <a:latin typeface="Meiryo UI" panose="020B0604030504040204" pitchFamily="50" charset="-128"/>
              <a:ea typeface="Meiryo UI" panose="020B0604030504040204" pitchFamily="50" charset="-128"/>
            </a:endParaRPr>
          </a:p>
          <a:p>
            <a:pPr lvl="0" defTabSz="914400">
              <a:lnSpc>
                <a:spcPts val="2200"/>
              </a:lnSpc>
              <a:defRPr/>
            </a:pPr>
            <a:r>
              <a:rPr kumimoji="1" lang="ja-JP" altLang="en-US" sz="1600" dirty="0">
                <a:solidFill>
                  <a:prstClr val="black"/>
                </a:solidFill>
                <a:latin typeface="Meiryo UI" panose="020B0604030504040204" pitchFamily="50" charset="-128"/>
                <a:ea typeface="Meiryo UI" panose="020B0604030504040204" pitchFamily="50" charset="-128"/>
              </a:rPr>
              <a:t>　　・感染が限局していない</a:t>
            </a:r>
            <a:endParaRPr kumimoji="1" lang="en-US" altLang="ja-JP" sz="1600" dirty="0">
              <a:solidFill>
                <a:prstClr val="black"/>
              </a:solidFill>
              <a:latin typeface="Meiryo UI" panose="020B0604030504040204" pitchFamily="50" charset="-128"/>
              <a:ea typeface="Meiryo UI" panose="020B0604030504040204" pitchFamily="50" charset="-128"/>
            </a:endParaRPr>
          </a:p>
          <a:p>
            <a:pPr lvl="0" defTabSz="914400">
              <a:lnSpc>
                <a:spcPts val="2200"/>
              </a:lnSpc>
              <a:defRPr/>
            </a:pPr>
            <a:r>
              <a:rPr kumimoji="1" lang="ja-JP" altLang="en-US" sz="1600" dirty="0">
                <a:solidFill>
                  <a:prstClr val="black"/>
                </a:solidFill>
                <a:latin typeface="Meiryo UI" panose="020B0604030504040204" pitchFamily="50" charset="-128"/>
                <a:ea typeface="Meiryo UI" panose="020B0604030504040204" pitchFamily="50" charset="-128"/>
              </a:rPr>
              <a:t>　　　（農場内にウイルスが広範囲に浸潤）</a:t>
            </a:r>
            <a:endParaRPr kumimoji="1" lang="en-US" altLang="ja-JP" sz="1600" dirty="0">
              <a:solidFill>
                <a:prstClr val="black"/>
              </a:solidFill>
              <a:latin typeface="Meiryo UI" panose="020B0604030504040204" pitchFamily="50" charset="-128"/>
              <a:ea typeface="Meiryo UI" panose="020B0604030504040204" pitchFamily="50" charset="-128"/>
            </a:endParaRPr>
          </a:p>
          <a:p>
            <a:pPr lvl="0" defTabSz="914400">
              <a:lnSpc>
                <a:spcPts val="2200"/>
              </a:lnSpc>
              <a:defRPr/>
            </a:pPr>
            <a:r>
              <a:rPr kumimoji="1" lang="ja-JP" altLang="en-US" sz="1600" dirty="0">
                <a:solidFill>
                  <a:prstClr val="black"/>
                </a:solidFill>
                <a:latin typeface="Meiryo UI" panose="020B0604030504040204" pitchFamily="50" charset="-128"/>
                <a:ea typeface="Meiryo UI" panose="020B0604030504040204" pitchFamily="50" charset="-128"/>
              </a:rPr>
              <a:t>　　　⇒繁殖豚を除く</a:t>
            </a:r>
            <a:r>
              <a:rPr kumimoji="1" lang="ja-JP" altLang="en-US" sz="1600" b="1" dirty="0">
                <a:solidFill>
                  <a:prstClr val="black"/>
                </a:solidFill>
                <a:latin typeface="Meiryo UI" panose="020B0604030504040204" pitchFamily="50" charset="-128"/>
                <a:ea typeface="Meiryo UI" panose="020B0604030504040204" pitchFamily="50" charset="-128"/>
              </a:rPr>
              <a:t>全頭を殺処分対象</a:t>
            </a:r>
            <a:endParaRPr kumimoji="1" lang="en-US" altLang="ja-JP" sz="1600" dirty="0">
              <a:solidFill>
                <a:prstClr val="black"/>
              </a:solidFill>
              <a:latin typeface="Meiryo UI" panose="020B0604030504040204" pitchFamily="50" charset="-128"/>
              <a:ea typeface="Meiryo UI" panose="020B0604030504040204" pitchFamily="50" charset="-128"/>
            </a:endParaRPr>
          </a:p>
        </p:txBody>
      </p:sp>
      <p:sp>
        <p:nvSpPr>
          <p:cNvPr id="29" name="テキスト ボックス 28">
            <a:extLst>
              <a:ext uri="{FF2B5EF4-FFF2-40B4-BE49-F238E27FC236}">
                <a16:creationId xmlns:a16="http://schemas.microsoft.com/office/drawing/2014/main" id="{2997D586-78C9-D7AC-A818-997CBDE1EA95}"/>
              </a:ext>
            </a:extLst>
          </p:cNvPr>
          <p:cNvSpPr txBox="1"/>
          <p:nvPr/>
        </p:nvSpPr>
        <p:spPr>
          <a:xfrm>
            <a:off x="4953000" y="2248000"/>
            <a:ext cx="4953000" cy="4490973"/>
          </a:xfrm>
          <a:prstGeom prst="rect">
            <a:avLst/>
          </a:prstGeom>
          <a:noFill/>
        </p:spPr>
        <p:txBody>
          <a:bodyPr wrap="square" rIns="0">
            <a:spAutoFit/>
          </a:bodyPr>
          <a:lstStyle/>
          <a:p>
            <a:pPr lvl="0" defTabSz="914400">
              <a:lnSpc>
                <a:spcPts val="2100"/>
              </a:lnSpc>
              <a:defRPr/>
            </a:pPr>
            <a:endParaRPr kumimoji="1" lang="en-US" altLang="ja-JP" sz="1600" b="1" dirty="0">
              <a:solidFill>
                <a:prstClr val="black"/>
              </a:solidFill>
              <a:latin typeface="メイリオ" panose="020B0604030504040204" pitchFamily="50" charset="-128"/>
              <a:ea typeface="メイリオ" panose="020B0604030504040204" pitchFamily="50" charset="-128"/>
            </a:endParaRPr>
          </a:p>
          <a:p>
            <a:pPr lvl="0" defTabSz="914400">
              <a:lnSpc>
                <a:spcPts val="2100"/>
              </a:lnSpc>
              <a:defRPr/>
            </a:pPr>
            <a:r>
              <a:rPr kumimoji="1" lang="ja-JP" altLang="en-US" sz="1600" dirty="0">
                <a:solidFill>
                  <a:prstClr val="black"/>
                </a:solidFill>
                <a:latin typeface="メイリオ" panose="020B0604030504040204" pitchFamily="50" charset="-128"/>
                <a:ea typeface="メイリオ" panose="020B0604030504040204" pitchFamily="50" charset="-128"/>
              </a:rPr>
              <a:t>（１）拡散状況確認検査</a:t>
            </a:r>
            <a:endParaRPr kumimoji="1" lang="en-US" altLang="ja-JP" sz="1600" dirty="0">
              <a:solidFill>
                <a:prstClr val="black"/>
              </a:solidFill>
              <a:latin typeface="メイリオ" panose="020B0604030504040204" pitchFamily="50" charset="-128"/>
              <a:ea typeface="メイリオ" panose="020B0604030504040204" pitchFamily="50" charset="-128"/>
            </a:endParaRPr>
          </a:p>
          <a:p>
            <a:pPr lvl="0" defTabSz="914400">
              <a:lnSpc>
                <a:spcPts val="2100"/>
              </a:lnSpc>
              <a:defRPr/>
            </a:pPr>
            <a:r>
              <a:rPr kumimoji="1" lang="ja-JP" altLang="en-US" sz="1600" b="1" dirty="0">
                <a:solidFill>
                  <a:prstClr val="black"/>
                </a:solidFill>
                <a:latin typeface="メイリオ" panose="020B0604030504040204" pitchFamily="50" charset="-128"/>
                <a:ea typeface="メイリオ" panose="020B0604030504040204" pitchFamily="50" charset="-128"/>
              </a:rPr>
              <a:t>　　　全頭：臨床検査 → </a:t>
            </a:r>
            <a:r>
              <a:rPr kumimoji="1" lang="ja-JP" altLang="en-US" sz="1600" dirty="0">
                <a:solidFill>
                  <a:prstClr val="black"/>
                </a:solidFill>
                <a:latin typeface="メイリオ" panose="020B0604030504040204" pitchFamily="50" charset="-128"/>
                <a:ea typeface="メイリオ" panose="020B0604030504040204" pitchFamily="50" charset="-128"/>
              </a:rPr>
              <a:t>異常豚：</a:t>
            </a:r>
            <a:r>
              <a:rPr kumimoji="1" lang="en-US" altLang="ja-JP" sz="1600" dirty="0">
                <a:solidFill>
                  <a:prstClr val="black"/>
                </a:solidFill>
                <a:latin typeface="メイリオ" panose="020B0604030504040204" pitchFamily="50" charset="-128"/>
                <a:ea typeface="メイリオ" panose="020B0604030504040204" pitchFamily="50" charset="-128"/>
              </a:rPr>
              <a:t>PCR</a:t>
            </a:r>
            <a:r>
              <a:rPr kumimoji="1" lang="ja-JP" altLang="en-US" sz="1600" dirty="0">
                <a:solidFill>
                  <a:prstClr val="black"/>
                </a:solidFill>
                <a:latin typeface="メイリオ" panose="020B0604030504040204" pitchFamily="50" charset="-128"/>
                <a:ea typeface="メイリオ" panose="020B0604030504040204" pitchFamily="50" charset="-128"/>
              </a:rPr>
              <a:t>検査等</a:t>
            </a:r>
            <a:endParaRPr kumimoji="1" lang="en-US" altLang="ja-JP" sz="1600" dirty="0">
              <a:solidFill>
                <a:prstClr val="black"/>
              </a:solidFill>
              <a:latin typeface="メイリオ" panose="020B0604030504040204" pitchFamily="50" charset="-128"/>
              <a:ea typeface="メイリオ" panose="020B0604030504040204" pitchFamily="50" charset="-128"/>
            </a:endParaRPr>
          </a:p>
          <a:p>
            <a:pPr lvl="0" defTabSz="914400">
              <a:lnSpc>
                <a:spcPts val="1400"/>
              </a:lnSpc>
              <a:defRPr/>
            </a:pPr>
            <a:endParaRPr kumimoji="1" lang="en-US" altLang="ja-JP" sz="1600" b="1" dirty="0">
              <a:solidFill>
                <a:prstClr val="black"/>
              </a:solidFill>
              <a:latin typeface="メイリオ" panose="020B0604030504040204" pitchFamily="50" charset="-128"/>
              <a:ea typeface="メイリオ" panose="020B0604030504040204" pitchFamily="50" charset="-128"/>
            </a:endParaRPr>
          </a:p>
          <a:p>
            <a:pPr lvl="0" defTabSz="914400">
              <a:lnSpc>
                <a:spcPts val="2100"/>
              </a:lnSpc>
              <a:defRPr/>
            </a:pPr>
            <a:r>
              <a:rPr kumimoji="1" lang="ja-JP" altLang="en-US" sz="1600" dirty="0">
                <a:solidFill>
                  <a:prstClr val="black"/>
                </a:solidFill>
                <a:latin typeface="メイリオ" panose="020B0604030504040204" pitchFamily="50" charset="-128"/>
                <a:ea typeface="メイリオ" panose="020B0604030504040204" pitchFamily="50" charset="-128"/>
              </a:rPr>
              <a:t>（２）殺処分等・消毒</a:t>
            </a:r>
            <a:endParaRPr kumimoji="1" lang="en-US" altLang="ja-JP" sz="1600" dirty="0">
              <a:solidFill>
                <a:prstClr val="black"/>
              </a:solidFill>
              <a:latin typeface="メイリオ" panose="020B0604030504040204" pitchFamily="50" charset="-128"/>
              <a:ea typeface="メイリオ" panose="020B0604030504040204" pitchFamily="50" charset="-128"/>
            </a:endParaRPr>
          </a:p>
          <a:p>
            <a:pPr lvl="0" defTabSz="914400">
              <a:lnSpc>
                <a:spcPts val="2100"/>
              </a:lnSpc>
              <a:defRPr/>
            </a:pPr>
            <a:r>
              <a:rPr kumimoji="1" lang="ja-JP" altLang="en-US" sz="1600" dirty="0">
                <a:solidFill>
                  <a:prstClr val="black"/>
                </a:solidFill>
                <a:latin typeface="メイリオ" panose="020B0604030504040204" pitchFamily="50" charset="-128"/>
                <a:ea typeface="メイリオ" panose="020B0604030504040204" pitchFamily="50" charset="-128"/>
              </a:rPr>
              <a:t>　　　</a:t>
            </a:r>
            <a:r>
              <a:rPr kumimoji="1" lang="ja-JP" altLang="en-US" sz="1600" b="1" dirty="0">
                <a:solidFill>
                  <a:prstClr val="black"/>
                </a:solidFill>
                <a:latin typeface="メイリオ" panose="020B0604030504040204" pitchFamily="50" charset="-128"/>
                <a:ea typeface="メイリオ" panose="020B0604030504040204" pitchFamily="50" charset="-128"/>
              </a:rPr>
              <a:t>殺処分は１週間以内を目途</a:t>
            </a:r>
            <a:r>
              <a:rPr kumimoji="1" lang="ja-JP" altLang="en-US" sz="1600" dirty="0">
                <a:solidFill>
                  <a:prstClr val="black"/>
                </a:solidFill>
                <a:latin typeface="メイリオ" panose="020B0604030504040204" pitchFamily="50" charset="-128"/>
                <a:ea typeface="メイリオ" panose="020B0604030504040204" pitchFamily="50" charset="-128"/>
              </a:rPr>
              <a:t>に実施。</a:t>
            </a:r>
            <a:endParaRPr kumimoji="1" lang="en-US" altLang="ja-JP" sz="1600" dirty="0">
              <a:solidFill>
                <a:prstClr val="black"/>
              </a:solidFill>
              <a:latin typeface="メイリオ" panose="020B0604030504040204" pitchFamily="50" charset="-128"/>
              <a:ea typeface="メイリオ" panose="020B0604030504040204" pitchFamily="50" charset="-128"/>
            </a:endParaRPr>
          </a:p>
          <a:p>
            <a:pPr lvl="0" defTabSz="914400">
              <a:lnSpc>
                <a:spcPts val="2100"/>
              </a:lnSpc>
              <a:defRPr/>
            </a:pPr>
            <a:r>
              <a:rPr kumimoji="1" lang="ja-JP" altLang="en-US" sz="1600" dirty="0">
                <a:solidFill>
                  <a:prstClr val="black"/>
                </a:solidFill>
                <a:latin typeface="メイリオ" panose="020B0604030504040204" pitchFamily="50" charset="-128"/>
                <a:ea typeface="メイリオ" panose="020B0604030504040204" pitchFamily="50" charset="-128"/>
              </a:rPr>
              <a:t>　　　</a:t>
            </a:r>
            <a:r>
              <a:rPr kumimoji="1" lang="ja-JP" altLang="en-US" sz="1600" b="1" dirty="0">
                <a:solidFill>
                  <a:prstClr val="black"/>
                </a:solidFill>
                <a:highlight>
                  <a:srgbClr val="FFFF00"/>
                </a:highlight>
                <a:latin typeface="メイリオ" panose="020B0604030504040204" pitchFamily="50" charset="-128"/>
                <a:ea typeface="メイリオ" panose="020B0604030504040204" pitchFamily="50" charset="-128"/>
              </a:rPr>
              <a:t>消毒は１週間間隔で３回</a:t>
            </a:r>
            <a:r>
              <a:rPr kumimoji="1" lang="ja-JP" altLang="en-US" sz="1600" dirty="0">
                <a:solidFill>
                  <a:prstClr val="black"/>
                </a:solidFill>
                <a:highlight>
                  <a:srgbClr val="FFFF00"/>
                </a:highlight>
                <a:latin typeface="メイリオ" panose="020B0604030504040204" pitchFamily="50" charset="-128"/>
                <a:ea typeface="メイリオ" panose="020B0604030504040204" pitchFamily="50" charset="-128"/>
              </a:rPr>
              <a:t>実施</a:t>
            </a:r>
            <a:r>
              <a:rPr kumimoji="1" lang="ja-JP" altLang="en-US" sz="1600" dirty="0">
                <a:solidFill>
                  <a:prstClr val="black"/>
                </a:solidFill>
                <a:latin typeface="メイリオ" panose="020B0604030504040204" pitchFamily="50" charset="-128"/>
                <a:ea typeface="メイリオ" panose="020B0604030504040204" pitchFamily="50" charset="-128"/>
              </a:rPr>
              <a:t>。</a:t>
            </a:r>
            <a:endParaRPr kumimoji="1" lang="en-US" altLang="ja-JP" sz="1600" dirty="0">
              <a:solidFill>
                <a:prstClr val="black"/>
              </a:solidFill>
              <a:latin typeface="メイリオ" panose="020B0604030504040204" pitchFamily="50" charset="-128"/>
              <a:ea typeface="メイリオ" panose="020B0604030504040204" pitchFamily="50" charset="-128"/>
            </a:endParaRPr>
          </a:p>
          <a:p>
            <a:pPr lvl="0" defTabSz="914400">
              <a:lnSpc>
                <a:spcPts val="2100"/>
              </a:lnSpc>
              <a:defRPr/>
            </a:pPr>
            <a:endParaRPr kumimoji="1" lang="en-US" altLang="ja-JP" sz="1600" dirty="0">
              <a:solidFill>
                <a:prstClr val="black"/>
              </a:solidFill>
              <a:latin typeface="メイリオ" panose="020B0604030504040204" pitchFamily="50" charset="-128"/>
              <a:ea typeface="メイリオ" panose="020B0604030504040204" pitchFamily="50" charset="-128"/>
            </a:endParaRPr>
          </a:p>
          <a:p>
            <a:pPr lvl="0" defTabSz="914400">
              <a:lnSpc>
                <a:spcPts val="2100"/>
              </a:lnSpc>
              <a:defRPr/>
            </a:pPr>
            <a:endParaRPr kumimoji="1" lang="en-US" altLang="ja-JP" sz="1600" dirty="0">
              <a:solidFill>
                <a:prstClr val="black"/>
              </a:solidFill>
              <a:latin typeface="メイリオ" panose="020B0604030504040204" pitchFamily="50" charset="-128"/>
              <a:ea typeface="メイリオ" panose="020B0604030504040204" pitchFamily="50" charset="-128"/>
            </a:endParaRPr>
          </a:p>
          <a:p>
            <a:pPr lvl="0" defTabSz="914400">
              <a:lnSpc>
                <a:spcPts val="2100"/>
              </a:lnSpc>
              <a:defRPr/>
            </a:pPr>
            <a:endParaRPr kumimoji="1" lang="en-US" altLang="ja-JP" sz="1600" dirty="0">
              <a:solidFill>
                <a:prstClr val="black"/>
              </a:solidFill>
              <a:latin typeface="メイリオ" panose="020B0604030504040204" pitchFamily="50" charset="-128"/>
              <a:ea typeface="メイリオ" panose="020B0604030504040204" pitchFamily="50" charset="-128"/>
            </a:endParaRPr>
          </a:p>
          <a:p>
            <a:pPr lvl="0" defTabSz="914400">
              <a:lnSpc>
                <a:spcPts val="2100"/>
              </a:lnSpc>
              <a:defRPr/>
            </a:pPr>
            <a:r>
              <a:rPr kumimoji="1" lang="ja-JP" altLang="en-US" sz="1600" dirty="0">
                <a:solidFill>
                  <a:prstClr val="black"/>
                </a:solidFill>
                <a:latin typeface="メイリオ" panose="020B0604030504040204" pitchFamily="50" charset="-128"/>
                <a:ea typeface="メイリオ" panose="020B0604030504040204" pitchFamily="50" charset="-128"/>
              </a:rPr>
              <a:t>　○　</a:t>
            </a:r>
            <a:r>
              <a:rPr kumimoji="1" lang="ja-JP" altLang="en-US" sz="1600" b="1" dirty="0">
                <a:solidFill>
                  <a:prstClr val="black"/>
                </a:solidFill>
                <a:latin typeface="メイリオ" panose="020B0604030504040204" pitchFamily="50" charset="-128"/>
                <a:ea typeface="メイリオ" panose="020B0604030504040204" pitchFamily="50" charset="-128"/>
              </a:rPr>
              <a:t>移動制限</a:t>
            </a:r>
            <a:r>
              <a:rPr kumimoji="1" lang="ja-JP" altLang="en-US" sz="1600" dirty="0">
                <a:solidFill>
                  <a:prstClr val="black"/>
                </a:solidFill>
                <a:latin typeface="メイリオ" panose="020B0604030504040204" pitchFamily="50" charset="-128"/>
                <a:ea typeface="メイリオ" panose="020B0604030504040204" pitchFamily="50" charset="-128"/>
              </a:rPr>
              <a:t>と毎日の</a:t>
            </a:r>
            <a:r>
              <a:rPr kumimoji="1" lang="ja-JP" altLang="en-US" sz="1600" b="1" dirty="0">
                <a:solidFill>
                  <a:prstClr val="black"/>
                </a:solidFill>
                <a:latin typeface="メイリオ" panose="020B0604030504040204" pitchFamily="50" charset="-128"/>
                <a:ea typeface="メイリオ" panose="020B0604030504040204" pitchFamily="50" charset="-128"/>
              </a:rPr>
              <a:t>報告徴求</a:t>
            </a:r>
            <a:r>
              <a:rPr kumimoji="1" lang="ja-JP" altLang="en-US" sz="1600" dirty="0">
                <a:solidFill>
                  <a:prstClr val="black"/>
                </a:solidFill>
                <a:latin typeface="メイリオ" panose="020B0604030504040204" pitchFamily="50" charset="-128"/>
                <a:ea typeface="メイリオ" panose="020B0604030504040204" pitchFamily="50" charset="-128"/>
              </a:rPr>
              <a:t>により監視。</a:t>
            </a:r>
            <a:endParaRPr kumimoji="1" lang="en-US" altLang="ja-JP" sz="1600" dirty="0">
              <a:solidFill>
                <a:prstClr val="black"/>
              </a:solidFill>
              <a:latin typeface="メイリオ" panose="020B0604030504040204" pitchFamily="50" charset="-128"/>
              <a:ea typeface="メイリオ" panose="020B0604030504040204" pitchFamily="50" charset="-128"/>
            </a:endParaRPr>
          </a:p>
          <a:p>
            <a:pPr lvl="0" defTabSz="914400">
              <a:lnSpc>
                <a:spcPts val="2100"/>
              </a:lnSpc>
              <a:defRPr/>
            </a:pPr>
            <a:r>
              <a:rPr kumimoji="1" lang="ja-JP" altLang="en-US" sz="1600" dirty="0">
                <a:solidFill>
                  <a:prstClr val="black"/>
                </a:solidFill>
                <a:latin typeface="メイリオ" panose="020B0604030504040204" pitchFamily="50" charset="-128"/>
                <a:ea typeface="メイリオ" panose="020B0604030504040204" pitchFamily="50" charset="-128"/>
              </a:rPr>
              <a:t>　　（</a:t>
            </a:r>
            <a:r>
              <a:rPr kumimoji="1" lang="ja-JP" altLang="en-US" sz="1600" b="1" dirty="0">
                <a:solidFill>
                  <a:prstClr val="black"/>
                </a:solidFill>
                <a:latin typeface="メイリオ" panose="020B0604030504040204" pitchFamily="50" charset="-128"/>
                <a:ea typeface="メイリオ" panose="020B0604030504040204" pitchFamily="50" charset="-128"/>
              </a:rPr>
              <a:t>監視期間：約３か月</a:t>
            </a:r>
            <a:r>
              <a:rPr kumimoji="1" lang="ja-JP" altLang="en-US" sz="1600" dirty="0">
                <a:solidFill>
                  <a:prstClr val="black"/>
                </a:solidFill>
                <a:latin typeface="メイリオ" panose="020B0604030504040204" pitchFamily="50" charset="-128"/>
                <a:ea typeface="メイリオ" panose="020B0604030504040204" pitchFamily="50" charset="-128"/>
              </a:rPr>
              <a:t>）</a:t>
            </a:r>
            <a:endParaRPr kumimoji="1" lang="en-US" altLang="ja-JP" sz="1600" dirty="0">
              <a:solidFill>
                <a:prstClr val="black"/>
              </a:solidFill>
              <a:latin typeface="メイリオ" panose="020B0604030504040204" pitchFamily="50" charset="-128"/>
              <a:ea typeface="メイリオ" panose="020B0604030504040204" pitchFamily="50" charset="-128"/>
            </a:endParaRPr>
          </a:p>
          <a:p>
            <a:pPr lvl="0" defTabSz="914400">
              <a:lnSpc>
                <a:spcPts val="1400"/>
              </a:lnSpc>
              <a:defRPr/>
            </a:pPr>
            <a:endParaRPr kumimoji="1" lang="en-US" altLang="ja-JP" sz="1600" dirty="0">
              <a:solidFill>
                <a:prstClr val="black"/>
              </a:solidFill>
              <a:latin typeface="メイリオ" panose="020B0604030504040204" pitchFamily="50" charset="-128"/>
              <a:ea typeface="メイリオ" panose="020B0604030504040204" pitchFamily="50" charset="-128"/>
            </a:endParaRPr>
          </a:p>
          <a:p>
            <a:pPr lvl="0" defTabSz="914400">
              <a:lnSpc>
                <a:spcPts val="2100"/>
              </a:lnSpc>
              <a:defRPr/>
            </a:pPr>
            <a:r>
              <a:rPr kumimoji="1" lang="ja-JP" altLang="en-US" sz="1600" dirty="0">
                <a:solidFill>
                  <a:prstClr val="black"/>
                </a:solidFill>
                <a:latin typeface="メイリオ" panose="020B0604030504040204" pitchFamily="50" charset="-128"/>
                <a:ea typeface="メイリオ" panose="020B0604030504040204" pitchFamily="50" charset="-128"/>
              </a:rPr>
              <a:t>　○　</a:t>
            </a:r>
            <a:r>
              <a:rPr kumimoji="1" lang="ja-JP" altLang="en-US" sz="1600" b="1" dirty="0">
                <a:solidFill>
                  <a:prstClr val="black"/>
                </a:solidFill>
                <a:latin typeface="メイリオ" panose="020B0604030504040204" pitchFamily="50" charset="-128"/>
                <a:ea typeface="メイリオ" panose="020B0604030504040204" pitchFamily="50" charset="-128"/>
              </a:rPr>
              <a:t>防疫措置の完了後</a:t>
            </a:r>
            <a:r>
              <a:rPr kumimoji="1" lang="ja-JP" altLang="en-US" sz="1600" dirty="0">
                <a:solidFill>
                  <a:prstClr val="black"/>
                </a:solidFill>
                <a:latin typeface="メイリオ" panose="020B0604030504040204" pitchFamily="50" charset="-128"/>
                <a:ea typeface="メイリオ" panose="020B0604030504040204" pitchFamily="50" charset="-128"/>
              </a:rPr>
              <a:t>（発生から</a:t>
            </a:r>
            <a:r>
              <a:rPr kumimoji="1" lang="ja-JP" altLang="en-US" sz="1600" b="1" dirty="0">
                <a:solidFill>
                  <a:prstClr val="black"/>
                </a:solidFill>
                <a:latin typeface="メイリオ" panose="020B0604030504040204" pitchFamily="50" charset="-128"/>
                <a:ea typeface="メイリオ" panose="020B0604030504040204" pitchFamily="50" charset="-128"/>
              </a:rPr>
              <a:t>約３週間後</a:t>
            </a:r>
            <a:r>
              <a:rPr kumimoji="1" lang="ja-JP" altLang="en-US" sz="1600" dirty="0">
                <a:solidFill>
                  <a:prstClr val="black"/>
                </a:solidFill>
                <a:latin typeface="メイリオ" panose="020B0604030504040204" pitchFamily="50" charset="-128"/>
                <a:ea typeface="メイリオ" panose="020B0604030504040204" pitchFamily="50" charset="-128"/>
              </a:rPr>
              <a:t>）、</a:t>
            </a:r>
            <a:br>
              <a:rPr kumimoji="1" lang="en-US" altLang="ja-JP" sz="1600" b="1" dirty="0">
                <a:solidFill>
                  <a:prstClr val="black"/>
                </a:solidFill>
                <a:latin typeface="メイリオ" panose="020B0604030504040204" pitchFamily="50" charset="-128"/>
                <a:ea typeface="メイリオ" panose="020B0604030504040204" pitchFamily="50" charset="-128"/>
              </a:rPr>
            </a:br>
            <a:r>
              <a:rPr kumimoji="1" lang="ja-JP" altLang="en-US" sz="1600" b="1" dirty="0">
                <a:solidFill>
                  <a:prstClr val="black"/>
                </a:solidFill>
                <a:latin typeface="メイリオ" panose="020B0604030504040204" pitchFamily="50" charset="-128"/>
                <a:ea typeface="メイリオ" panose="020B0604030504040204" pitchFamily="50" charset="-128"/>
              </a:rPr>
              <a:t>　　症状のない豚は</a:t>
            </a:r>
            <a:r>
              <a:rPr kumimoji="1" lang="ja-JP" altLang="en-US" sz="1600" dirty="0">
                <a:solidFill>
                  <a:prstClr val="black"/>
                </a:solidFill>
                <a:latin typeface="メイリオ" panose="020B0604030504040204" pitchFamily="50" charset="-128"/>
                <a:ea typeface="メイリオ" panose="020B0604030504040204" pitchFamily="50" charset="-128"/>
              </a:rPr>
              <a:t>以下が可能。</a:t>
            </a:r>
            <a:endParaRPr kumimoji="1" lang="en-US" altLang="ja-JP" sz="1600" dirty="0">
              <a:solidFill>
                <a:prstClr val="black"/>
              </a:solidFill>
              <a:latin typeface="メイリオ" panose="020B0604030504040204" pitchFamily="50" charset="-128"/>
              <a:ea typeface="メイリオ" panose="020B0604030504040204" pitchFamily="50" charset="-128"/>
            </a:endParaRPr>
          </a:p>
          <a:p>
            <a:pPr lvl="0" defTabSz="914400">
              <a:lnSpc>
                <a:spcPts val="2100"/>
              </a:lnSpc>
              <a:defRPr/>
            </a:pPr>
            <a:r>
              <a:rPr kumimoji="1" lang="ja-JP" altLang="en-US" sz="1600" dirty="0">
                <a:solidFill>
                  <a:prstClr val="black"/>
                </a:solidFill>
                <a:latin typeface="メイリオ" panose="020B0604030504040204" pitchFamily="50" charset="-128"/>
                <a:ea typeface="メイリオ" panose="020B0604030504040204" pitchFamily="50" charset="-128"/>
              </a:rPr>
              <a:t>　　・</a:t>
            </a:r>
            <a:r>
              <a:rPr kumimoji="1" lang="ja-JP" altLang="en-US" sz="1600" b="1" dirty="0">
                <a:solidFill>
                  <a:prstClr val="black"/>
                </a:solidFill>
                <a:latin typeface="メイリオ" panose="020B0604030504040204" pitchFamily="50" charset="-128"/>
                <a:ea typeface="メイリオ" panose="020B0604030504040204" pitchFamily="50" charset="-128"/>
              </a:rPr>
              <a:t>と畜場出荷</a:t>
            </a:r>
            <a:endParaRPr kumimoji="1" lang="en-US" altLang="ja-JP" sz="1600" b="1" dirty="0">
              <a:solidFill>
                <a:prstClr val="black"/>
              </a:solidFill>
              <a:latin typeface="メイリオ" panose="020B0604030504040204" pitchFamily="50" charset="-128"/>
              <a:ea typeface="メイリオ" panose="020B0604030504040204" pitchFamily="50" charset="-128"/>
            </a:endParaRPr>
          </a:p>
          <a:p>
            <a:pPr lvl="0" defTabSz="914400">
              <a:lnSpc>
                <a:spcPts val="2100"/>
              </a:lnSpc>
              <a:defRPr/>
            </a:pPr>
            <a:r>
              <a:rPr kumimoji="1" lang="ja-JP" altLang="en-US" sz="1600" dirty="0">
                <a:solidFill>
                  <a:prstClr val="black"/>
                </a:solidFill>
                <a:latin typeface="メイリオ" panose="020B0604030504040204" pitchFamily="50" charset="-128"/>
                <a:ea typeface="メイリオ" panose="020B0604030504040204" pitchFamily="50" charset="-128"/>
              </a:rPr>
              <a:t>　　・子豚の</a:t>
            </a:r>
            <a:r>
              <a:rPr kumimoji="1" lang="ja-JP" altLang="en-US" sz="1600" b="1" dirty="0">
                <a:solidFill>
                  <a:prstClr val="black"/>
                </a:solidFill>
                <a:latin typeface="メイリオ" panose="020B0604030504040204" pitchFamily="50" charset="-128"/>
                <a:ea typeface="メイリオ" panose="020B0604030504040204" pitchFamily="50" charset="-128"/>
              </a:rPr>
              <a:t>肥育農場への移動</a:t>
            </a:r>
            <a:endParaRPr kumimoji="1" lang="en-US" altLang="ja-JP" sz="1600" b="1" dirty="0">
              <a:solidFill>
                <a:prstClr val="black"/>
              </a:solidFill>
              <a:latin typeface="メイリオ" panose="020B0604030504040204" pitchFamily="50" charset="-128"/>
              <a:ea typeface="メイリオ" panose="020B0604030504040204" pitchFamily="50" charset="-128"/>
            </a:endParaRPr>
          </a:p>
        </p:txBody>
      </p:sp>
      <p:sp>
        <p:nvSpPr>
          <p:cNvPr id="30" name="テキスト ボックス 29">
            <a:extLst>
              <a:ext uri="{FF2B5EF4-FFF2-40B4-BE49-F238E27FC236}">
                <a16:creationId xmlns:a16="http://schemas.microsoft.com/office/drawing/2014/main" id="{B72FFDD6-337D-47A5-14E0-B0143F1DE23F}"/>
              </a:ext>
            </a:extLst>
          </p:cNvPr>
          <p:cNvSpPr txBox="1"/>
          <p:nvPr/>
        </p:nvSpPr>
        <p:spPr>
          <a:xfrm>
            <a:off x="75942" y="2213000"/>
            <a:ext cx="1856509" cy="338554"/>
          </a:xfrm>
          <a:prstGeom prst="rect">
            <a:avLst/>
          </a:prstGeom>
          <a:solidFill>
            <a:srgbClr val="FFC000">
              <a:lumMod val="20000"/>
              <a:lumOff val="80000"/>
            </a:srgbClr>
          </a:solidFill>
          <a:ln w="12700" cap="flat" cmpd="sng" algn="ctr">
            <a:solidFill>
              <a:sysClr val="windowText" lastClr="000000"/>
            </a:solidFill>
            <a:prstDash val="solid"/>
            <a:miter lim="800000"/>
          </a:ln>
          <a:effectLst/>
        </p:spPr>
        <p:txBody>
          <a:bodyPr wrap="square" rtlCol="0">
            <a:spAutoFit/>
          </a:bodyPr>
          <a:lstStyle/>
          <a:p>
            <a:pPr marL="0" marR="0" lvl="0" indent="0" algn="l" defTabSz="844083" rtl="0" eaLnBrk="1" fontAlgn="auto" latinLnBrk="0" hangingPunct="1">
              <a:lnSpc>
                <a:spcPct val="100000"/>
              </a:lnSpc>
              <a:spcBef>
                <a:spcPts val="0"/>
              </a:spcBef>
              <a:spcAft>
                <a:spcPts val="0"/>
              </a:spcAft>
              <a:buClrTx/>
              <a:buSzTx/>
              <a:buFontTx/>
              <a:buNone/>
              <a:tabLst/>
              <a:defRPr/>
            </a:pPr>
            <a:r>
              <a:rPr kumimoji="1" lang="ja-JP" altLang="en-US" sz="1600" b="1"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１</a:t>
            </a:r>
            <a:r>
              <a:rPr kumimoji="1" lang="en-US" altLang="ja-JP" sz="1600" b="1"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600" b="1"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殺処分の範囲</a:t>
            </a:r>
          </a:p>
        </p:txBody>
      </p:sp>
      <p:sp>
        <p:nvSpPr>
          <p:cNvPr id="31" name="テキスト ボックス 30">
            <a:extLst>
              <a:ext uri="{FF2B5EF4-FFF2-40B4-BE49-F238E27FC236}">
                <a16:creationId xmlns:a16="http://schemas.microsoft.com/office/drawing/2014/main" id="{63C7E47E-82E2-83A3-856E-612D682D80E7}"/>
              </a:ext>
            </a:extLst>
          </p:cNvPr>
          <p:cNvSpPr txBox="1"/>
          <p:nvPr/>
        </p:nvSpPr>
        <p:spPr>
          <a:xfrm>
            <a:off x="4989951" y="2213000"/>
            <a:ext cx="1466268" cy="338554"/>
          </a:xfrm>
          <a:prstGeom prst="rect">
            <a:avLst/>
          </a:prstGeom>
          <a:solidFill>
            <a:srgbClr val="FFC000">
              <a:lumMod val="20000"/>
              <a:lumOff val="80000"/>
            </a:srgbClr>
          </a:solidFill>
          <a:ln w="12700" cap="flat" cmpd="sng" algn="ctr">
            <a:solidFill>
              <a:sysClr val="windowText" lastClr="000000"/>
            </a:solidFill>
            <a:prstDash val="solid"/>
            <a:miter lim="800000"/>
          </a:ln>
          <a:effectLst/>
        </p:spPr>
        <p:txBody>
          <a:bodyPr wrap="square" rtlCol="0">
            <a:spAutoFit/>
          </a:bodyPr>
          <a:lstStyle/>
          <a:p>
            <a:pPr marL="0" marR="0" lvl="0" indent="0" algn="l" defTabSz="844083" rtl="0" eaLnBrk="1" fontAlgn="auto" latinLnBrk="0" hangingPunct="1">
              <a:lnSpc>
                <a:spcPct val="100000"/>
              </a:lnSpc>
              <a:spcBef>
                <a:spcPts val="0"/>
              </a:spcBef>
              <a:spcAft>
                <a:spcPts val="0"/>
              </a:spcAft>
              <a:buClrTx/>
              <a:buSzTx/>
              <a:buFontTx/>
              <a:buNone/>
              <a:tabLst/>
              <a:defRPr/>
            </a:pPr>
            <a:r>
              <a:rPr kumimoji="1" lang="ja-JP" altLang="en-US" sz="1600" b="1"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２</a:t>
            </a:r>
            <a:r>
              <a:rPr kumimoji="1" lang="en-US" altLang="ja-JP" sz="1600" b="1"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600" b="1"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防疫措置</a:t>
            </a:r>
          </a:p>
        </p:txBody>
      </p:sp>
      <p:sp>
        <p:nvSpPr>
          <p:cNvPr id="32" name="テキスト ボックス 31">
            <a:extLst>
              <a:ext uri="{FF2B5EF4-FFF2-40B4-BE49-F238E27FC236}">
                <a16:creationId xmlns:a16="http://schemas.microsoft.com/office/drawing/2014/main" id="{48206DFB-5D2D-C583-FFDE-451EDB0FD737}"/>
              </a:ext>
            </a:extLst>
          </p:cNvPr>
          <p:cNvSpPr txBox="1"/>
          <p:nvPr/>
        </p:nvSpPr>
        <p:spPr>
          <a:xfrm>
            <a:off x="4989950" y="4455715"/>
            <a:ext cx="1856509" cy="338554"/>
          </a:xfrm>
          <a:prstGeom prst="rect">
            <a:avLst/>
          </a:prstGeom>
          <a:solidFill>
            <a:srgbClr val="FFC000">
              <a:lumMod val="20000"/>
              <a:lumOff val="80000"/>
            </a:srgbClr>
          </a:solidFill>
          <a:ln w="12700" cap="flat" cmpd="sng" algn="ctr">
            <a:solidFill>
              <a:sysClr val="windowText" lastClr="000000"/>
            </a:solidFill>
            <a:prstDash val="solid"/>
            <a:miter lim="800000"/>
          </a:ln>
          <a:effectLst/>
        </p:spPr>
        <p:txBody>
          <a:bodyPr wrap="square" rtlCol="0">
            <a:spAutoFit/>
          </a:bodyPr>
          <a:lstStyle/>
          <a:p>
            <a:pPr marL="0" marR="0" lvl="0" indent="0" algn="l" defTabSz="844083" rtl="0" eaLnBrk="1" fontAlgn="auto" latinLnBrk="0" hangingPunct="1">
              <a:lnSpc>
                <a:spcPct val="100000"/>
              </a:lnSpc>
              <a:spcBef>
                <a:spcPts val="0"/>
              </a:spcBef>
              <a:spcAft>
                <a:spcPts val="0"/>
              </a:spcAft>
              <a:buClrTx/>
              <a:buSzTx/>
              <a:buFontTx/>
              <a:buNone/>
              <a:tabLst/>
              <a:defRPr/>
            </a:pPr>
            <a:r>
              <a:rPr kumimoji="1" lang="ja-JP" altLang="en-US" sz="1600" b="1"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３</a:t>
            </a:r>
            <a:r>
              <a:rPr kumimoji="1" lang="en-US" altLang="ja-JP" sz="1600" b="1"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1600" b="1" kern="0">
                <a:solidFill>
                  <a:prstClr val="black"/>
                </a:solidFill>
                <a:latin typeface="Meiryo UI" panose="020B0604030504040204" pitchFamily="50" charset="-128"/>
                <a:ea typeface="Meiryo UI" panose="020B0604030504040204" pitchFamily="50" charset="-128"/>
              </a:rPr>
              <a:t>監視プログラム</a:t>
            </a:r>
            <a:endParaRPr kumimoji="1" lang="ja-JP" altLang="en-US" sz="1600" b="1"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16786112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D317AF-C222-76D4-388E-DB73C799F5B2}"/>
            </a:ext>
          </a:extLst>
        </p:cNvPr>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4151824C-CA75-B504-9775-0B13B809C3C8}"/>
              </a:ext>
            </a:extLst>
          </p:cNvPr>
          <p:cNvSpPr>
            <a:spLocks noGrp="1"/>
          </p:cNvSpPr>
          <p:nvPr>
            <p:ph idx="1"/>
          </p:nvPr>
        </p:nvSpPr>
        <p:spPr>
          <a:xfrm>
            <a:off x="171450" y="1304924"/>
            <a:ext cx="9734549" cy="4384675"/>
          </a:xfrm>
        </p:spPr>
        <p:txBody>
          <a:bodyPr>
            <a:normAutofit/>
          </a:bodyPr>
          <a:lstStyle/>
          <a:p>
            <a:pPr marL="0" indent="0">
              <a:buNone/>
            </a:pPr>
            <a:r>
              <a:rPr lang="ja-JP" altLang="en-US" sz="2400" b="1" dirty="0"/>
              <a:t>１　互助事業対象疾病の発生状況</a:t>
            </a:r>
            <a:endParaRPr lang="en-US" altLang="ja-JP" sz="2400" b="1" dirty="0"/>
          </a:p>
          <a:p>
            <a:pPr marL="0" indent="628650">
              <a:buNone/>
            </a:pPr>
            <a:r>
              <a:rPr lang="ja-JP" altLang="en-US" sz="2400" dirty="0"/>
              <a:t>① 口蹄疫、② 豚熱、③ アフリカ豚熱</a:t>
            </a:r>
            <a:endParaRPr lang="en-US" altLang="ja-JP" sz="2400" dirty="0"/>
          </a:p>
          <a:p>
            <a:pPr marL="0" indent="0">
              <a:buNone/>
            </a:pPr>
            <a:endParaRPr lang="en-US" altLang="ja-JP" sz="2400" dirty="0"/>
          </a:p>
          <a:p>
            <a:pPr marL="0" indent="0">
              <a:buNone/>
            </a:pPr>
            <a:r>
              <a:rPr lang="ja-JP" altLang="en-US" sz="2400" b="1" dirty="0"/>
              <a:t>２　家畜伝染病予防法の改正</a:t>
            </a:r>
          </a:p>
          <a:p>
            <a:pPr marL="0" indent="623888">
              <a:buNone/>
            </a:pPr>
            <a:r>
              <a:rPr lang="ja-JP" altLang="en-US" sz="2400" dirty="0"/>
              <a:t>①　改正の概要</a:t>
            </a:r>
            <a:endParaRPr lang="en-US" altLang="ja-JP" sz="2400" dirty="0"/>
          </a:p>
          <a:p>
            <a:pPr marL="0" indent="623888">
              <a:buNone/>
            </a:pPr>
            <a:r>
              <a:rPr lang="ja-JP" altLang="en-US" sz="2400" dirty="0"/>
              <a:t>②　選択的殺処分の概要</a:t>
            </a:r>
            <a:endParaRPr lang="en-US" altLang="ja-JP" sz="2400" dirty="0"/>
          </a:p>
          <a:p>
            <a:pPr marL="0" indent="180975">
              <a:buNone/>
            </a:pPr>
            <a:endParaRPr lang="en-US" altLang="ja-JP" sz="2400" dirty="0"/>
          </a:p>
          <a:p>
            <a:pPr marL="0" indent="0">
              <a:buNone/>
            </a:pPr>
            <a:r>
              <a:rPr lang="ja-JP" altLang="en-US" sz="2400" b="1" dirty="0">
                <a:highlight>
                  <a:srgbClr val="FFFF00"/>
                </a:highlight>
              </a:rPr>
              <a:t>３　家畜伝染病予防法の改正（選択的殺処分の導入）を受けた</a:t>
            </a:r>
            <a:endParaRPr lang="en-US" altLang="ja-JP" sz="2400" b="1" dirty="0">
              <a:highlight>
                <a:srgbClr val="FFFF00"/>
              </a:highlight>
            </a:endParaRPr>
          </a:p>
          <a:p>
            <a:pPr marL="0" indent="536575">
              <a:buNone/>
            </a:pPr>
            <a:r>
              <a:rPr lang="ja-JP" altLang="en-US" sz="2400" b="1" dirty="0">
                <a:highlight>
                  <a:srgbClr val="FFFF00"/>
                </a:highlight>
              </a:rPr>
              <a:t>家畜防疫互助事業の見直し</a:t>
            </a:r>
          </a:p>
        </p:txBody>
      </p:sp>
      <p:graphicFrame>
        <p:nvGraphicFramePr>
          <p:cNvPr id="5" name="表 4">
            <a:extLst>
              <a:ext uri="{FF2B5EF4-FFF2-40B4-BE49-F238E27FC236}">
                <a16:creationId xmlns:a16="http://schemas.microsoft.com/office/drawing/2014/main" id="{D6FEABDB-39EB-2BD0-A269-592CD5831FD4}"/>
              </a:ext>
            </a:extLst>
          </p:cNvPr>
          <p:cNvGraphicFramePr>
            <a:graphicFrameLocks noGrp="1"/>
          </p:cNvGraphicFramePr>
          <p:nvPr/>
        </p:nvGraphicFramePr>
        <p:xfrm>
          <a:off x="748145" y="198966"/>
          <a:ext cx="8229600" cy="762000"/>
        </p:xfrm>
        <a:graphic>
          <a:graphicData uri="http://schemas.openxmlformats.org/drawingml/2006/table">
            <a:tbl>
              <a:tblPr firstRow="1" bandRow="1">
                <a:tableStyleId>{5C22544A-7EE6-4342-B048-85BDC9FD1C3A}</a:tableStyleId>
              </a:tblPr>
              <a:tblGrid>
                <a:gridCol w="8229600">
                  <a:extLst>
                    <a:ext uri="{9D8B030D-6E8A-4147-A177-3AD203B41FA5}">
                      <a16:colId xmlns:a16="http://schemas.microsoft.com/office/drawing/2014/main" val="3332723954"/>
                    </a:ext>
                  </a:extLst>
                </a:gridCol>
              </a:tblGrid>
              <a:tr h="370840">
                <a:tc>
                  <a:txBody>
                    <a:bodyPr/>
                    <a:lstStyle/>
                    <a:p>
                      <a:pPr algn="ctr"/>
                      <a:r>
                        <a:rPr lang="en-US" altLang="ja-JP" sz="4400"/>
                        <a:t>【AGENDA】 </a:t>
                      </a:r>
                      <a:r>
                        <a:rPr lang="ja-JP" altLang="en-US" sz="4400"/>
                        <a:t>本日の流れ</a:t>
                      </a:r>
                      <a:endParaRPr kumimoji="1" lang="ja-JP" altLang="en-US" sz="4400"/>
                    </a:p>
                  </a:txBody>
                  <a:tcPr>
                    <a:lnT w="12700" cap="flat" cmpd="sng" algn="ctr">
                      <a:solidFill>
                        <a:schemeClr val="tx1"/>
                      </a:solidFill>
                      <a:prstDash val="solid"/>
                      <a:round/>
                      <a:headEnd type="none" w="med" len="med"/>
                      <a:tailEnd type="none" w="med" len="med"/>
                    </a:lnT>
                    <a:solidFill>
                      <a:schemeClr val="accent1"/>
                    </a:solidFill>
                  </a:tcPr>
                </a:tc>
                <a:extLst>
                  <a:ext uri="{0D108BD9-81ED-4DB2-BD59-A6C34878D82A}">
                    <a16:rowId xmlns:a16="http://schemas.microsoft.com/office/drawing/2014/main" val="3999163276"/>
                  </a:ext>
                </a:extLst>
              </a:tr>
            </a:tbl>
          </a:graphicData>
        </a:graphic>
      </p:graphicFrame>
      <p:sp>
        <p:nvSpPr>
          <p:cNvPr id="2" name="スライド番号プレースホルダー 1">
            <a:extLst>
              <a:ext uri="{FF2B5EF4-FFF2-40B4-BE49-F238E27FC236}">
                <a16:creationId xmlns:a16="http://schemas.microsoft.com/office/drawing/2014/main" id="{F297DA6F-BA6D-0587-2FE6-1D8734A8EDC7}"/>
              </a:ext>
            </a:extLst>
          </p:cNvPr>
          <p:cNvSpPr txBox="1">
            <a:spLocks/>
          </p:cNvSpPr>
          <p:nvPr/>
        </p:nvSpPr>
        <p:spPr>
          <a:xfrm>
            <a:off x="9377916" y="6492875"/>
            <a:ext cx="528083"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45C44A2-0521-40F4-9685-7B17A4C4EFFF}" type="slidenum">
              <a:rPr kumimoji="1" lang="ja-JP" altLang="en-US" smtClean="0">
                <a:latin typeface="Meiryo UI" panose="020B0604030504040204" pitchFamily="50" charset="-128"/>
                <a:ea typeface="Meiryo UI" panose="020B0604030504040204" pitchFamily="50" charset="-128"/>
              </a:rPr>
              <a:pPr algn="r"/>
              <a:t>11</a:t>
            </a:fld>
            <a:endParaRPr kumimoji="1" lang="ja-JP" altLang="en-US">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6302041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DCBE0833-9B1E-0D3A-CB49-DBD8868B83D3}"/>
              </a:ext>
            </a:extLst>
          </p:cNvPr>
          <p:cNvSpPr txBox="1"/>
          <p:nvPr/>
        </p:nvSpPr>
        <p:spPr>
          <a:xfrm>
            <a:off x="0" y="19050"/>
            <a:ext cx="9906000" cy="461665"/>
          </a:xfrm>
          <a:prstGeom prst="rect">
            <a:avLst/>
          </a:prstGeom>
          <a:noFill/>
        </p:spPr>
        <p:txBody>
          <a:bodyPr wrap="square" rtlCol="0">
            <a:spAutoFit/>
          </a:bodyPr>
          <a:lstStyle/>
          <a:p>
            <a:pPr algn="ctr"/>
            <a:r>
              <a:rPr kumimoji="1" lang="ja-JP" altLang="en-US" sz="2400" b="1" dirty="0">
                <a:latin typeface="Meiryo UI" panose="020B0604030504040204" pitchFamily="50" charset="-128"/>
                <a:ea typeface="Meiryo UI" panose="020B0604030504040204" pitchFamily="50" charset="-128"/>
              </a:rPr>
              <a:t>家伝法改正（選択的殺処分の導入）を受けた互助事業の見直し</a:t>
            </a:r>
          </a:p>
        </p:txBody>
      </p:sp>
      <p:sp>
        <p:nvSpPr>
          <p:cNvPr id="7" name="object 29">
            <a:extLst>
              <a:ext uri="{FF2B5EF4-FFF2-40B4-BE49-F238E27FC236}">
                <a16:creationId xmlns:a16="http://schemas.microsoft.com/office/drawing/2014/main" id="{FA3605F4-987E-A377-46FC-E8979EE663E4}"/>
              </a:ext>
            </a:extLst>
          </p:cNvPr>
          <p:cNvSpPr/>
          <p:nvPr/>
        </p:nvSpPr>
        <p:spPr>
          <a:xfrm>
            <a:off x="0" y="481482"/>
            <a:ext cx="9905365" cy="0"/>
          </a:xfrm>
          <a:custGeom>
            <a:avLst/>
            <a:gdLst/>
            <a:ahLst/>
            <a:cxnLst/>
            <a:rect l="l" t="t" r="r" b="b"/>
            <a:pathLst>
              <a:path w="9905365">
                <a:moveTo>
                  <a:pt x="0" y="0"/>
                </a:moveTo>
                <a:lnTo>
                  <a:pt x="9905238" y="0"/>
                </a:lnTo>
              </a:path>
            </a:pathLst>
          </a:custGeom>
          <a:ln w="57912">
            <a:solidFill>
              <a:srgbClr val="1F487C"/>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sz="1800" b="0" i="0" u="none" strike="noStrike" kern="1200" cap="none" spc="0" normalizeH="0" baseline="0" noProof="0">
              <a:ln>
                <a:noFill/>
              </a:ln>
              <a:solidFill>
                <a:prstClr val="black"/>
              </a:solidFill>
              <a:effectLst/>
              <a:uLnTx/>
              <a:uFillTx/>
              <a:latin typeface="Calibri"/>
              <a:ea typeface="+mn-ea"/>
              <a:cs typeface="+mn-cs"/>
            </a:endParaRPr>
          </a:p>
        </p:txBody>
      </p:sp>
      <p:sp>
        <p:nvSpPr>
          <p:cNvPr id="20" name="スライド番号プレースホルダー 1">
            <a:extLst>
              <a:ext uri="{FF2B5EF4-FFF2-40B4-BE49-F238E27FC236}">
                <a16:creationId xmlns:a16="http://schemas.microsoft.com/office/drawing/2014/main" id="{05B7F4BF-27BF-2114-D6C6-C144EEDDAE54}"/>
              </a:ext>
            </a:extLst>
          </p:cNvPr>
          <p:cNvSpPr txBox="1">
            <a:spLocks/>
          </p:cNvSpPr>
          <p:nvPr/>
        </p:nvSpPr>
        <p:spPr>
          <a:xfrm>
            <a:off x="9377916" y="6492875"/>
            <a:ext cx="528083"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45C44A2-0521-40F4-9685-7B17A4C4EFFF}" type="slidenum">
              <a:rPr kumimoji="1" lang="ja-JP" altLang="en-US" smtClean="0">
                <a:latin typeface="Meiryo UI" panose="020B0604030504040204" pitchFamily="50" charset="-128"/>
                <a:ea typeface="Meiryo UI" panose="020B0604030504040204" pitchFamily="50" charset="-128"/>
              </a:rPr>
              <a:pPr algn="r"/>
              <a:t>12</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a:extLst>
              <a:ext uri="{FF2B5EF4-FFF2-40B4-BE49-F238E27FC236}">
                <a16:creationId xmlns:a16="http://schemas.microsoft.com/office/drawing/2014/main" id="{041FD2EC-E1BB-24A3-77AB-B1AA78C631A4}"/>
              </a:ext>
            </a:extLst>
          </p:cNvPr>
          <p:cNvSpPr>
            <a:spLocks noGrp="1"/>
          </p:cNvSpPr>
          <p:nvPr>
            <p:ph idx="1"/>
          </p:nvPr>
        </p:nvSpPr>
        <p:spPr>
          <a:xfrm>
            <a:off x="403678" y="696690"/>
            <a:ext cx="6650264" cy="2510968"/>
          </a:xfrm>
        </p:spPr>
        <p:txBody>
          <a:bodyPr anchor="ctr">
            <a:normAutofit/>
          </a:bodyPr>
          <a:lstStyle/>
          <a:p>
            <a:pPr marL="0" indent="0">
              <a:buNone/>
            </a:pPr>
            <a:r>
              <a:rPr lang="ja-JP" altLang="en-US" sz="2400" dirty="0"/>
              <a:t>改正法の公布にあわせ、畜産経営災害等総合対策緊急支援事業実施要綱の別添５の１「牛・豚家畜防疫互助基金支援事業」が改正。</a:t>
            </a:r>
            <a:endParaRPr lang="en-US" altLang="ja-JP" sz="2400" dirty="0"/>
          </a:p>
          <a:p>
            <a:pPr marL="0" indent="0">
              <a:buNone/>
            </a:pPr>
            <a:r>
              <a:rPr lang="ja-JP" altLang="en-US" sz="2400" u="sng" dirty="0"/>
              <a:t>選択的殺処分</a:t>
            </a:r>
            <a:r>
              <a:rPr lang="ja-JP" altLang="en-US" sz="2400" dirty="0"/>
              <a:t>（豚熱に関する特定家畜伝染病防疫指針第７－２の規定に基づく殺処分）</a:t>
            </a:r>
            <a:r>
              <a:rPr lang="ja-JP" altLang="en-US" sz="2400" u="sng" dirty="0"/>
              <a:t>実施時の互助金交付について規定した別添</a:t>
            </a:r>
            <a:r>
              <a:rPr lang="ja-JP" altLang="en-US" sz="2400" dirty="0"/>
              <a:t>が新設。</a:t>
            </a:r>
            <a:endParaRPr lang="en-US" altLang="ja-JP" sz="2400" dirty="0"/>
          </a:p>
        </p:txBody>
      </p:sp>
      <p:pic>
        <p:nvPicPr>
          <p:cNvPr id="1026" name="Picture 2">
            <a:extLst>
              <a:ext uri="{FF2B5EF4-FFF2-40B4-BE49-F238E27FC236}">
                <a16:creationId xmlns:a16="http://schemas.microsoft.com/office/drawing/2014/main" id="{733C1406-4743-B2F8-D9A2-F1CF9EF18FC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07587" y="1010419"/>
            <a:ext cx="1636626" cy="1636626"/>
          </a:xfrm>
          <a:prstGeom prst="rect">
            <a:avLst/>
          </a:prstGeom>
          <a:noFill/>
          <a:extLst>
            <a:ext uri="{909E8E84-426E-40DD-AFC4-6F175D3DCCD1}">
              <a14:hiddenFill xmlns:a14="http://schemas.microsoft.com/office/drawing/2010/main">
                <a:solidFill>
                  <a:srgbClr val="FFFFFF"/>
                </a:solidFill>
              </a14:hiddenFill>
            </a:ext>
          </a:extLst>
        </p:spPr>
      </p:pic>
      <p:sp>
        <p:nvSpPr>
          <p:cNvPr id="5" name="コンテンツ プレースホルダー 2">
            <a:extLst>
              <a:ext uri="{FF2B5EF4-FFF2-40B4-BE49-F238E27FC236}">
                <a16:creationId xmlns:a16="http://schemas.microsoft.com/office/drawing/2014/main" id="{191DF4AE-6EA1-4292-CE04-F77D6278DDA4}"/>
              </a:ext>
            </a:extLst>
          </p:cNvPr>
          <p:cNvSpPr txBox="1">
            <a:spLocks/>
          </p:cNvSpPr>
          <p:nvPr/>
        </p:nvSpPr>
        <p:spPr>
          <a:xfrm>
            <a:off x="257709" y="3640166"/>
            <a:ext cx="9120207" cy="3239605"/>
          </a:xfrm>
        </p:spPr>
        <p:txBody>
          <a:bodyPr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r>
              <a:rPr lang="ja-JP" altLang="en-US" sz="2400" dirty="0"/>
              <a:t>これまでの全頭殺処分実施時の互助金交付との差違は以下の２点。</a:t>
            </a:r>
            <a:endParaRPr lang="en-US" altLang="ja-JP" sz="2400" dirty="0"/>
          </a:p>
          <a:p>
            <a:pPr marL="536575" indent="-536575">
              <a:buFont typeface="Arial" panose="020B0604020202020204" pitchFamily="34" charset="0"/>
              <a:buNone/>
            </a:pPr>
            <a:r>
              <a:rPr lang="ja-JP" altLang="en-US" sz="2400" dirty="0"/>
              <a:t>①　</a:t>
            </a:r>
            <a:r>
              <a:rPr lang="ja-JP" altLang="en-US" sz="2400" u="sng" dirty="0"/>
              <a:t>殺処分対象外の繁殖用種豚（雌）から産まれる豚をもって規模回復を図る場合の空舎期間</a:t>
            </a:r>
            <a:r>
              <a:rPr lang="ja-JP" altLang="en-US" sz="2400" dirty="0"/>
              <a:t>は、移動制限等措置日から選択的殺処分の実施後に最初に産まれた</a:t>
            </a:r>
            <a:r>
              <a:rPr lang="ja-JP" altLang="en-US" sz="2400" u="sng" dirty="0"/>
              <a:t>自家産豚（殺処分対象から除外された豚）が当該農場におけると畜場等への平均出荷日齢に到達するまでの期間</a:t>
            </a:r>
            <a:r>
              <a:rPr lang="ja-JP" altLang="en-US" sz="2400" dirty="0"/>
              <a:t>とする。</a:t>
            </a:r>
            <a:endParaRPr lang="en-US" altLang="ja-JP" sz="2400" dirty="0"/>
          </a:p>
          <a:p>
            <a:pPr marL="536575" indent="-536575">
              <a:buFont typeface="Arial" panose="020B0604020202020204" pitchFamily="34" charset="0"/>
              <a:buNone/>
            </a:pPr>
            <a:r>
              <a:rPr lang="ja-JP" altLang="en-US" sz="2400" dirty="0"/>
              <a:t>②　互助金交付対象となる肥育豚は、「</a:t>
            </a:r>
            <a:r>
              <a:rPr lang="en-US" altLang="ja-JP" sz="2400" dirty="0"/>
              <a:t>21</a:t>
            </a:r>
            <a:r>
              <a:rPr lang="ja-JP" altLang="en-US" sz="2400" dirty="0"/>
              <a:t>日齢以上のもの」ではなく</a:t>
            </a:r>
            <a:r>
              <a:rPr lang="ja-JP" altLang="en-US" sz="2400" u="sng" dirty="0"/>
              <a:t>「全ての日齢のもの」</a:t>
            </a:r>
            <a:r>
              <a:rPr lang="ja-JP" altLang="en-US" sz="2400" dirty="0"/>
              <a:t>とする。</a:t>
            </a:r>
            <a:endParaRPr lang="en-US" altLang="ja-JP" sz="2400" dirty="0"/>
          </a:p>
        </p:txBody>
      </p:sp>
      <p:sp>
        <p:nvSpPr>
          <p:cNvPr id="10" name="テキスト ボックス 9">
            <a:extLst>
              <a:ext uri="{FF2B5EF4-FFF2-40B4-BE49-F238E27FC236}">
                <a16:creationId xmlns:a16="http://schemas.microsoft.com/office/drawing/2014/main" id="{48F59C54-4927-2BDA-14B3-2DC44450A2D0}"/>
              </a:ext>
            </a:extLst>
          </p:cNvPr>
          <p:cNvSpPr txBox="1"/>
          <p:nvPr/>
        </p:nvSpPr>
        <p:spPr>
          <a:xfrm>
            <a:off x="7246185" y="2601757"/>
            <a:ext cx="1959429" cy="369332"/>
          </a:xfrm>
          <a:prstGeom prst="rect">
            <a:avLst/>
          </a:prstGeom>
          <a:noFill/>
        </p:spPr>
        <p:txBody>
          <a:bodyPr wrap="square">
            <a:spAutoFit/>
          </a:bodyPr>
          <a:lstStyle/>
          <a:p>
            <a:pPr algn="ctr"/>
            <a:r>
              <a:rPr lang="ja-JP" altLang="en-US" sz="1800" dirty="0"/>
              <a:t>要綱別添５の１</a:t>
            </a:r>
            <a:endParaRPr lang="ja-JP" altLang="en-US" dirty="0"/>
          </a:p>
        </p:txBody>
      </p:sp>
      <p:sp>
        <p:nvSpPr>
          <p:cNvPr id="15" name="矢印: 下 14">
            <a:extLst>
              <a:ext uri="{FF2B5EF4-FFF2-40B4-BE49-F238E27FC236}">
                <a16:creationId xmlns:a16="http://schemas.microsoft.com/office/drawing/2014/main" id="{6781279A-E4F7-75A6-34A5-926D8EF395F2}"/>
              </a:ext>
            </a:extLst>
          </p:cNvPr>
          <p:cNvSpPr/>
          <p:nvPr/>
        </p:nvSpPr>
        <p:spPr>
          <a:xfrm>
            <a:off x="4096657" y="3116235"/>
            <a:ext cx="1712686" cy="566710"/>
          </a:xfrm>
          <a:prstGeom prst="downArrow">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781531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a:extLst>
              <a:ext uri="{FF2B5EF4-FFF2-40B4-BE49-F238E27FC236}">
                <a16:creationId xmlns:a16="http://schemas.microsoft.com/office/drawing/2014/main" id="{24336FC6-DBEA-8819-9471-40BAD05C19D5}"/>
              </a:ext>
            </a:extLst>
          </p:cNvPr>
          <p:cNvGraphicFramePr>
            <a:graphicFrameLocks noGrp="1"/>
          </p:cNvGraphicFramePr>
          <p:nvPr/>
        </p:nvGraphicFramePr>
        <p:xfrm>
          <a:off x="1143001" y="1511300"/>
          <a:ext cx="8096249" cy="1320800"/>
        </p:xfrm>
        <a:graphic>
          <a:graphicData uri="http://schemas.openxmlformats.org/drawingml/2006/table">
            <a:tbl>
              <a:tblPr firstRow="1" bandRow="1">
                <a:tableStyleId>{21E4AEA4-8DFA-4A89-87EB-49C32662AFE0}</a:tableStyleId>
              </a:tblPr>
              <a:tblGrid>
                <a:gridCol w="1304925">
                  <a:extLst>
                    <a:ext uri="{9D8B030D-6E8A-4147-A177-3AD203B41FA5}">
                      <a16:colId xmlns:a16="http://schemas.microsoft.com/office/drawing/2014/main" val="604901818"/>
                    </a:ext>
                  </a:extLst>
                </a:gridCol>
                <a:gridCol w="1076325">
                  <a:extLst>
                    <a:ext uri="{9D8B030D-6E8A-4147-A177-3AD203B41FA5}">
                      <a16:colId xmlns:a16="http://schemas.microsoft.com/office/drawing/2014/main" val="3014766702"/>
                    </a:ext>
                  </a:extLst>
                </a:gridCol>
                <a:gridCol w="2319337">
                  <a:extLst>
                    <a:ext uri="{9D8B030D-6E8A-4147-A177-3AD203B41FA5}">
                      <a16:colId xmlns:a16="http://schemas.microsoft.com/office/drawing/2014/main" val="1399045310"/>
                    </a:ext>
                  </a:extLst>
                </a:gridCol>
                <a:gridCol w="1697831">
                  <a:extLst>
                    <a:ext uri="{9D8B030D-6E8A-4147-A177-3AD203B41FA5}">
                      <a16:colId xmlns:a16="http://schemas.microsoft.com/office/drawing/2014/main" val="2459317326"/>
                    </a:ext>
                  </a:extLst>
                </a:gridCol>
                <a:gridCol w="1697831">
                  <a:extLst>
                    <a:ext uri="{9D8B030D-6E8A-4147-A177-3AD203B41FA5}">
                      <a16:colId xmlns:a16="http://schemas.microsoft.com/office/drawing/2014/main" val="1422510751"/>
                    </a:ext>
                  </a:extLst>
                </a:gridCol>
              </a:tblGrid>
              <a:tr h="370840">
                <a:tc>
                  <a:txBody>
                    <a:bodyPr/>
                    <a:lstStyle/>
                    <a:p>
                      <a:endParaRPr kumimoji="1" lang="ja-JP" altLang="en-US" sz="1600" dirty="0"/>
                    </a:p>
                  </a:txBody>
                  <a:tcPr anchor="ctr"/>
                </a:tc>
                <a:tc>
                  <a:txBody>
                    <a:bodyPr/>
                    <a:lstStyle/>
                    <a:p>
                      <a:pPr algn="ctr"/>
                      <a:r>
                        <a:rPr kumimoji="1" lang="ja-JP" altLang="en-US" sz="1600" dirty="0"/>
                        <a:t>繁殖豚</a:t>
                      </a:r>
                    </a:p>
                  </a:txBody>
                  <a:tcPr anchor="ctr"/>
                </a:tc>
                <a:tc>
                  <a:txBody>
                    <a:bodyPr/>
                    <a:lstStyle/>
                    <a:p>
                      <a:pPr algn="ctr"/>
                      <a:r>
                        <a:rPr kumimoji="1" lang="ja-JP" altLang="en-US" sz="1600" dirty="0"/>
                        <a:t>肥育豚</a:t>
                      </a:r>
                    </a:p>
                  </a:txBody>
                  <a:tcPr anchor="ctr"/>
                </a:tc>
                <a:tc>
                  <a:txBody>
                    <a:bodyPr/>
                    <a:lstStyle/>
                    <a:p>
                      <a:pPr algn="ctr"/>
                      <a:r>
                        <a:rPr kumimoji="1" lang="ja-JP" altLang="en-US" sz="1600" dirty="0"/>
                        <a:t>肥育豚</a:t>
                      </a:r>
                      <a:endParaRPr kumimoji="1" lang="en-US" altLang="ja-JP" sz="1600" dirty="0"/>
                    </a:p>
                    <a:p>
                      <a:pPr algn="ctr"/>
                      <a:r>
                        <a:rPr kumimoji="1" lang="ja-JP" altLang="en-US" sz="1600" dirty="0"/>
                        <a:t>（</a:t>
                      </a:r>
                      <a:r>
                        <a:rPr kumimoji="1" lang="en-US" altLang="ja-JP" sz="1600" dirty="0"/>
                        <a:t>21</a:t>
                      </a:r>
                      <a:r>
                        <a:rPr kumimoji="1" lang="ja-JP" altLang="en-US" sz="1600" dirty="0"/>
                        <a:t>日齢未満）</a:t>
                      </a:r>
                    </a:p>
                  </a:txBody>
                  <a:tcPr anchor="ctr"/>
                </a:tc>
                <a:tc>
                  <a:txBody>
                    <a:bodyPr/>
                    <a:lstStyle/>
                    <a:p>
                      <a:pPr algn="ctr"/>
                      <a:r>
                        <a:rPr kumimoji="1" lang="ja-JP" altLang="en-US" sz="1600" dirty="0"/>
                        <a:t>肥育豚</a:t>
                      </a:r>
                      <a:endParaRPr kumimoji="1" lang="en-US" altLang="ja-JP" sz="1600" dirty="0"/>
                    </a:p>
                    <a:p>
                      <a:pPr algn="ctr"/>
                      <a:r>
                        <a:rPr kumimoji="1" lang="ja-JP" altLang="en-US" sz="1600" dirty="0"/>
                        <a:t>（生前）</a:t>
                      </a:r>
                    </a:p>
                  </a:txBody>
                  <a:tcPr anchor="ctr"/>
                </a:tc>
                <a:extLst>
                  <a:ext uri="{0D108BD9-81ED-4DB2-BD59-A6C34878D82A}">
                    <a16:rowId xmlns:a16="http://schemas.microsoft.com/office/drawing/2014/main" val="438216291"/>
                  </a:ext>
                </a:extLst>
              </a:tr>
              <a:tr h="370840">
                <a:tc>
                  <a:txBody>
                    <a:bodyPr/>
                    <a:lstStyle/>
                    <a:p>
                      <a:pPr algn="ctr"/>
                      <a:r>
                        <a:rPr kumimoji="1" lang="ja-JP" altLang="en-US" sz="1600" dirty="0"/>
                        <a:t>積立金納付</a:t>
                      </a:r>
                    </a:p>
                  </a:txBody>
                  <a:tcPr/>
                </a:tc>
                <a:tc>
                  <a:txBody>
                    <a:bodyPr/>
                    <a:lstStyle/>
                    <a:p>
                      <a:pPr algn="ctr"/>
                      <a:r>
                        <a:rPr kumimoji="1" lang="ja-JP" altLang="en-US" sz="1600" dirty="0"/>
                        <a:t>○</a:t>
                      </a:r>
                    </a:p>
                  </a:txBody>
                  <a:tcPr/>
                </a:tc>
                <a:tc>
                  <a:txBody>
                    <a:bodyPr/>
                    <a:lstStyle/>
                    <a:p>
                      <a:pPr algn="ctr"/>
                      <a:r>
                        <a:rPr kumimoji="1" lang="ja-JP" altLang="en-US" sz="1600" dirty="0"/>
                        <a:t>○</a:t>
                      </a:r>
                    </a:p>
                  </a:txBody>
                  <a:tcPr/>
                </a:tc>
                <a:tc>
                  <a:txBody>
                    <a:bodyPr/>
                    <a:lstStyle/>
                    <a:p>
                      <a:pPr algn="ctr"/>
                      <a:r>
                        <a:rPr kumimoji="1" lang="ja-JP" altLang="en-US" sz="1600" dirty="0"/>
                        <a:t>－</a:t>
                      </a:r>
                    </a:p>
                  </a:txBody>
                  <a:tcPr/>
                </a:tc>
                <a:tc>
                  <a:txBody>
                    <a:bodyPr/>
                    <a:lstStyle/>
                    <a:p>
                      <a:pPr algn="ctr"/>
                      <a:r>
                        <a:rPr kumimoji="1" lang="ja-JP" altLang="en-US" sz="1600" dirty="0"/>
                        <a:t>－</a:t>
                      </a:r>
                    </a:p>
                  </a:txBody>
                  <a:tcPr/>
                </a:tc>
                <a:extLst>
                  <a:ext uri="{0D108BD9-81ED-4DB2-BD59-A6C34878D82A}">
                    <a16:rowId xmlns:a16="http://schemas.microsoft.com/office/drawing/2014/main" val="3377773648"/>
                  </a:ext>
                </a:extLst>
              </a:tr>
              <a:tr h="370840">
                <a:tc>
                  <a:txBody>
                    <a:bodyPr/>
                    <a:lstStyle/>
                    <a:p>
                      <a:pPr algn="ctr"/>
                      <a:r>
                        <a:rPr kumimoji="1" lang="ja-JP" altLang="en-US" sz="1600" dirty="0"/>
                        <a:t>交付対象</a:t>
                      </a:r>
                    </a:p>
                  </a:txBody>
                  <a:tcPr/>
                </a:tc>
                <a:tc>
                  <a:txBody>
                    <a:bodyPr/>
                    <a:lstStyle/>
                    <a:p>
                      <a:pPr algn="ctr"/>
                      <a:r>
                        <a:rPr kumimoji="1" lang="ja-JP" altLang="en-US" sz="1600" dirty="0"/>
                        <a:t>○</a:t>
                      </a:r>
                    </a:p>
                  </a:txBody>
                  <a:tcPr/>
                </a:tc>
                <a:tc>
                  <a:txBody>
                    <a:bodyPr/>
                    <a:lstStyle/>
                    <a:p>
                      <a:pPr algn="ctr"/>
                      <a:r>
                        <a:rPr kumimoji="1" lang="ja-JP" altLang="en-US" sz="1600" dirty="0"/>
                        <a:t>○</a:t>
                      </a:r>
                    </a:p>
                  </a:txBody>
                  <a:tcPr/>
                </a:tc>
                <a:tc>
                  <a:txBody>
                    <a:bodyPr/>
                    <a:lstStyle/>
                    <a:p>
                      <a:pPr algn="ctr"/>
                      <a:r>
                        <a:rPr kumimoji="1" lang="ja-JP" altLang="en-US" sz="1600" dirty="0"/>
                        <a:t>－</a:t>
                      </a:r>
                    </a:p>
                  </a:txBody>
                  <a:tcPr/>
                </a:tc>
                <a:tc>
                  <a:txBody>
                    <a:bodyPr/>
                    <a:lstStyle/>
                    <a:p>
                      <a:pPr algn="ctr"/>
                      <a:r>
                        <a:rPr kumimoji="1" lang="ja-JP" altLang="en-US" sz="1600" dirty="0"/>
                        <a:t>－</a:t>
                      </a:r>
                    </a:p>
                  </a:txBody>
                  <a:tcPr/>
                </a:tc>
                <a:extLst>
                  <a:ext uri="{0D108BD9-81ED-4DB2-BD59-A6C34878D82A}">
                    <a16:rowId xmlns:a16="http://schemas.microsoft.com/office/drawing/2014/main" val="2014902693"/>
                  </a:ext>
                </a:extLst>
              </a:tr>
            </a:tbl>
          </a:graphicData>
        </a:graphic>
      </p:graphicFrame>
      <p:sp>
        <p:nvSpPr>
          <p:cNvPr id="5" name="タイトル 1">
            <a:extLst>
              <a:ext uri="{FF2B5EF4-FFF2-40B4-BE49-F238E27FC236}">
                <a16:creationId xmlns:a16="http://schemas.microsoft.com/office/drawing/2014/main" id="{FABC1CAB-2C47-E0DF-75DF-C6F099401413}"/>
              </a:ext>
            </a:extLst>
          </p:cNvPr>
          <p:cNvSpPr txBox="1">
            <a:spLocks/>
          </p:cNvSpPr>
          <p:nvPr/>
        </p:nvSpPr>
        <p:spPr>
          <a:xfrm>
            <a:off x="581026" y="1004889"/>
            <a:ext cx="1190625" cy="477837"/>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r>
              <a:rPr lang="ja-JP" altLang="en-US" sz="2400" b="1" dirty="0"/>
              <a:t>変更前</a:t>
            </a:r>
          </a:p>
        </p:txBody>
      </p:sp>
      <p:sp>
        <p:nvSpPr>
          <p:cNvPr id="6" name="タイトル 1">
            <a:extLst>
              <a:ext uri="{FF2B5EF4-FFF2-40B4-BE49-F238E27FC236}">
                <a16:creationId xmlns:a16="http://schemas.microsoft.com/office/drawing/2014/main" id="{85D0643B-C4DC-E5E4-CFAE-14D0FFC44EF3}"/>
              </a:ext>
            </a:extLst>
          </p:cNvPr>
          <p:cNvSpPr txBox="1">
            <a:spLocks/>
          </p:cNvSpPr>
          <p:nvPr/>
        </p:nvSpPr>
        <p:spPr>
          <a:xfrm>
            <a:off x="581026" y="3900490"/>
            <a:ext cx="1190625" cy="477837"/>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r>
              <a:rPr lang="ja-JP" altLang="en-US" sz="2400" b="1" dirty="0"/>
              <a:t>変更後</a:t>
            </a:r>
          </a:p>
        </p:txBody>
      </p:sp>
      <p:graphicFrame>
        <p:nvGraphicFramePr>
          <p:cNvPr id="7" name="表 6">
            <a:extLst>
              <a:ext uri="{FF2B5EF4-FFF2-40B4-BE49-F238E27FC236}">
                <a16:creationId xmlns:a16="http://schemas.microsoft.com/office/drawing/2014/main" id="{47CA893E-F0AA-9270-9E40-C98531D1C92D}"/>
              </a:ext>
            </a:extLst>
          </p:cNvPr>
          <p:cNvGraphicFramePr>
            <a:graphicFrameLocks noGrp="1"/>
          </p:cNvGraphicFramePr>
          <p:nvPr/>
        </p:nvGraphicFramePr>
        <p:xfrm>
          <a:off x="1143000" y="4446589"/>
          <a:ext cx="8096248" cy="1320800"/>
        </p:xfrm>
        <a:graphic>
          <a:graphicData uri="http://schemas.openxmlformats.org/drawingml/2006/table">
            <a:tbl>
              <a:tblPr firstRow="1" bandRow="1">
                <a:tableStyleId>{21E4AEA4-8DFA-4A89-87EB-49C32662AFE0}</a:tableStyleId>
              </a:tblPr>
              <a:tblGrid>
                <a:gridCol w="1352550">
                  <a:extLst>
                    <a:ext uri="{9D8B030D-6E8A-4147-A177-3AD203B41FA5}">
                      <a16:colId xmlns:a16="http://schemas.microsoft.com/office/drawing/2014/main" val="604901818"/>
                    </a:ext>
                  </a:extLst>
                </a:gridCol>
                <a:gridCol w="1076325">
                  <a:extLst>
                    <a:ext uri="{9D8B030D-6E8A-4147-A177-3AD203B41FA5}">
                      <a16:colId xmlns:a16="http://schemas.microsoft.com/office/drawing/2014/main" val="3014766702"/>
                    </a:ext>
                  </a:extLst>
                </a:gridCol>
                <a:gridCol w="1143000">
                  <a:extLst>
                    <a:ext uri="{9D8B030D-6E8A-4147-A177-3AD203B41FA5}">
                      <a16:colId xmlns:a16="http://schemas.microsoft.com/office/drawing/2014/main" val="1399045310"/>
                    </a:ext>
                  </a:extLst>
                </a:gridCol>
                <a:gridCol w="1152525">
                  <a:extLst>
                    <a:ext uri="{9D8B030D-6E8A-4147-A177-3AD203B41FA5}">
                      <a16:colId xmlns:a16="http://schemas.microsoft.com/office/drawing/2014/main" val="3990810045"/>
                    </a:ext>
                  </a:extLst>
                </a:gridCol>
                <a:gridCol w="1724025">
                  <a:extLst>
                    <a:ext uri="{9D8B030D-6E8A-4147-A177-3AD203B41FA5}">
                      <a16:colId xmlns:a16="http://schemas.microsoft.com/office/drawing/2014/main" val="2459317326"/>
                    </a:ext>
                  </a:extLst>
                </a:gridCol>
                <a:gridCol w="1647823">
                  <a:extLst>
                    <a:ext uri="{9D8B030D-6E8A-4147-A177-3AD203B41FA5}">
                      <a16:colId xmlns:a16="http://schemas.microsoft.com/office/drawing/2014/main" val="1422510751"/>
                    </a:ext>
                  </a:extLst>
                </a:gridCol>
              </a:tblGrid>
              <a:tr h="370840">
                <a:tc>
                  <a:txBody>
                    <a:bodyPr/>
                    <a:lstStyle/>
                    <a:p>
                      <a:endParaRPr kumimoji="1" lang="ja-JP" altLang="en-US" sz="1600" dirty="0"/>
                    </a:p>
                  </a:txBody>
                  <a:tcPr anchor="ctr"/>
                </a:tc>
                <a:tc>
                  <a:txBody>
                    <a:bodyPr/>
                    <a:lstStyle/>
                    <a:p>
                      <a:pPr algn="ctr"/>
                      <a:r>
                        <a:rPr kumimoji="1" lang="ja-JP" altLang="en-US" sz="1600" dirty="0"/>
                        <a:t>繁殖豚</a:t>
                      </a:r>
                    </a:p>
                  </a:txBody>
                  <a:tcPr anchor="ctr"/>
                </a:tc>
                <a:tc gridSpan="2">
                  <a:txBody>
                    <a:bodyPr/>
                    <a:lstStyle/>
                    <a:p>
                      <a:pPr algn="ctr"/>
                      <a:r>
                        <a:rPr kumimoji="1" lang="ja-JP" altLang="en-US" sz="1600" dirty="0"/>
                        <a:t>肥育豚</a:t>
                      </a:r>
                      <a:endParaRPr kumimoji="1" lang="en-US" altLang="ja-JP" sz="1600" dirty="0"/>
                    </a:p>
                    <a:p>
                      <a:pPr algn="ctr"/>
                      <a:endParaRPr kumimoji="1" lang="ja-JP" altLang="en-US" sz="1600" dirty="0"/>
                    </a:p>
                  </a:txBody>
                  <a:tcPr anchor="ctr"/>
                </a:tc>
                <a:tc hMerge="1">
                  <a:txBody>
                    <a:bodyPr/>
                    <a:lstStyle/>
                    <a:p>
                      <a:pPr algn="ctr"/>
                      <a:endParaRPr kumimoji="1" lang="ja-JP" altLang="en-US" sz="1600" dirty="0"/>
                    </a:p>
                  </a:txBody>
                  <a:tcPr anchor="ctr"/>
                </a:tc>
                <a:tc>
                  <a:txBody>
                    <a:bodyPr/>
                    <a:lstStyle/>
                    <a:p>
                      <a:pPr algn="ctr"/>
                      <a:r>
                        <a:rPr kumimoji="1" lang="ja-JP" altLang="en-US" sz="1600" dirty="0"/>
                        <a:t>肥育豚</a:t>
                      </a:r>
                      <a:endParaRPr kumimoji="1" lang="en-US" altLang="ja-JP" sz="1600" dirty="0"/>
                    </a:p>
                    <a:p>
                      <a:pPr algn="ctr"/>
                      <a:r>
                        <a:rPr kumimoji="1" lang="ja-JP" altLang="en-US" sz="1600" dirty="0"/>
                        <a:t>（</a:t>
                      </a:r>
                      <a:r>
                        <a:rPr kumimoji="1" lang="en-US" altLang="ja-JP" sz="1600" dirty="0"/>
                        <a:t>21</a:t>
                      </a:r>
                      <a:r>
                        <a:rPr kumimoji="1" lang="ja-JP" altLang="en-US" sz="1600" dirty="0"/>
                        <a:t>日齢未満）</a:t>
                      </a:r>
                    </a:p>
                  </a:txBody>
                  <a:tcPr anchor="ctr"/>
                </a:tc>
                <a:tc>
                  <a:txBody>
                    <a:bodyPr/>
                    <a:lstStyle/>
                    <a:p>
                      <a:pPr algn="ctr"/>
                      <a:r>
                        <a:rPr kumimoji="1" lang="ja-JP" altLang="en-US" sz="1600" dirty="0"/>
                        <a:t>肥育豚</a:t>
                      </a:r>
                      <a:endParaRPr kumimoji="1" lang="en-US" altLang="ja-JP" sz="1600" dirty="0"/>
                    </a:p>
                    <a:p>
                      <a:pPr algn="ctr"/>
                      <a:r>
                        <a:rPr kumimoji="1" lang="ja-JP" altLang="en-US" sz="1600" dirty="0"/>
                        <a:t>（生前）</a:t>
                      </a:r>
                    </a:p>
                  </a:txBody>
                  <a:tcPr anchor="ctr"/>
                </a:tc>
                <a:extLst>
                  <a:ext uri="{0D108BD9-81ED-4DB2-BD59-A6C34878D82A}">
                    <a16:rowId xmlns:a16="http://schemas.microsoft.com/office/drawing/2014/main" val="438216291"/>
                  </a:ext>
                </a:extLst>
              </a:tr>
              <a:tr h="370840">
                <a:tc>
                  <a:txBody>
                    <a:bodyPr/>
                    <a:lstStyle/>
                    <a:p>
                      <a:pPr algn="ctr"/>
                      <a:r>
                        <a:rPr kumimoji="1" lang="ja-JP" altLang="en-US" sz="1600" dirty="0"/>
                        <a:t>積立金納付</a:t>
                      </a:r>
                    </a:p>
                  </a:txBody>
                  <a:tcPr/>
                </a:tc>
                <a:tc>
                  <a:txBody>
                    <a:bodyPr/>
                    <a:lstStyle/>
                    <a:p>
                      <a:pPr algn="ctr"/>
                      <a:r>
                        <a:rPr kumimoji="1" lang="ja-JP" altLang="en-US" sz="1600" dirty="0"/>
                        <a:t>○</a:t>
                      </a:r>
                    </a:p>
                  </a:txBody>
                  <a:tcPr/>
                </a:tc>
                <a:tc>
                  <a:txBody>
                    <a:bodyPr/>
                    <a:lstStyle/>
                    <a:p>
                      <a:pPr algn="ctr"/>
                      <a:r>
                        <a:rPr kumimoji="1" lang="ja-JP" altLang="en-US" sz="1600" dirty="0"/>
                        <a:t>○</a:t>
                      </a:r>
                    </a:p>
                  </a:txBody>
                  <a:tcPr/>
                </a:tc>
                <a:tc>
                  <a:txBody>
                    <a:bodyPr/>
                    <a:lstStyle/>
                    <a:p>
                      <a:pPr algn="ctr"/>
                      <a:r>
                        <a:rPr kumimoji="1" lang="ja-JP" altLang="en-US" sz="1600" dirty="0"/>
                        <a:t>○</a:t>
                      </a:r>
                    </a:p>
                  </a:txBody>
                  <a:tcPr/>
                </a:tc>
                <a:tc>
                  <a:txBody>
                    <a:bodyPr/>
                    <a:lstStyle/>
                    <a:p>
                      <a:pPr algn="ctr"/>
                      <a:r>
                        <a:rPr kumimoji="1" lang="ja-JP" altLang="en-US" sz="1600" dirty="0"/>
                        <a:t>－</a:t>
                      </a:r>
                    </a:p>
                  </a:txBody>
                  <a:tcPr/>
                </a:tc>
                <a:tc>
                  <a:txBody>
                    <a:bodyPr/>
                    <a:lstStyle/>
                    <a:p>
                      <a:pPr algn="ctr"/>
                      <a:r>
                        <a:rPr kumimoji="1" lang="ja-JP" altLang="en-US" sz="1600" dirty="0"/>
                        <a:t>－</a:t>
                      </a:r>
                    </a:p>
                  </a:txBody>
                  <a:tcPr/>
                </a:tc>
                <a:extLst>
                  <a:ext uri="{0D108BD9-81ED-4DB2-BD59-A6C34878D82A}">
                    <a16:rowId xmlns:a16="http://schemas.microsoft.com/office/drawing/2014/main" val="3377773648"/>
                  </a:ext>
                </a:extLst>
              </a:tr>
              <a:tr h="370840">
                <a:tc>
                  <a:txBody>
                    <a:bodyPr/>
                    <a:lstStyle/>
                    <a:p>
                      <a:pPr algn="ctr"/>
                      <a:r>
                        <a:rPr kumimoji="1" lang="ja-JP" altLang="en-US" sz="1600" dirty="0"/>
                        <a:t>交付対象</a:t>
                      </a:r>
                    </a:p>
                  </a:txBody>
                  <a:tcPr/>
                </a:tc>
                <a:tc>
                  <a:txBody>
                    <a:bodyPr/>
                    <a:lstStyle/>
                    <a:p>
                      <a:pPr algn="ctr"/>
                      <a:r>
                        <a:rPr kumimoji="1" lang="ja-JP" altLang="en-US" sz="1600" dirty="0"/>
                        <a:t>－</a:t>
                      </a:r>
                    </a:p>
                  </a:txBody>
                  <a:tcPr/>
                </a:tc>
                <a:tc>
                  <a:txBody>
                    <a:bodyPr/>
                    <a:lstStyle/>
                    <a:p>
                      <a:pPr algn="ctr"/>
                      <a:r>
                        <a:rPr kumimoji="1" lang="ja-JP" altLang="en-US" sz="1600" dirty="0"/>
                        <a:t>○</a:t>
                      </a:r>
                    </a:p>
                  </a:txBody>
                  <a:tcPr/>
                </a:tc>
                <a:tc>
                  <a:txBody>
                    <a:bodyPr/>
                    <a:lstStyle/>
                    <a:p>
                      <a:pPr algn="ctr"/>
                      <a:r>
                        <a:rPr kumimoji="1" lang="ja-JP" altLang="en-US" sz="1600" dirty="0"/>
                        <a:t>－</a:t>
                      </a:r>
                    </a:p>
                  </a:txBody>
                  <a:tcPr/>
                </a:tc>
                <a:tc>
                  <a:txBody>
                    <a:bodyPr/>
                    <a:lstStyle/>
                    <a:p>
                      <a:pPr algn="ctr"/>
                      <a:r>
                        <a:rPr kumimoji="1" lang="ja-JP" altLang="en-US" sz="1600" dirty="0"/>
                        <a:t>○</a:t>
                      </a:r>
                    </a:p>
                  </a:txBody>
                  <a:tcPr/>
                </a:tc>
                <a:tc>
                  <a:txBody>
                    <a:bodyPr/>
                    <a:lstStyle/>
                    <a:p>
                      <a:pPr algn="ctr"/>
                      <a:r>
                        <a:rPr kumimoji="1" lang="ja-JP" altLang="en-US" sz="1600" dirty="0"/>
                        <a:t>○</a:t>
                      </a:r>
                    </a:p>
                  </a:txBody>
                  <a:tcPr/>
                </a:tc>
                <a:extLst>
                  <a:ext uri="{0D108BD9-81ED-4DB2-BD59-A6C34878D82A}">
                    <a16:rowId xmlns:a16="http://schemas.microsoft.com/office/drawing/2014/main" val="2014902693"/>
                  </a:ext>
                </a:extLst>
              </a:tr>
            </a:tbl>
          </a:graphicData>
        </a:graphic>
      </p:graphicFrame>
      <p:sp>
        <p:nvSpPr>
          <p:cNvPr id="8" name="矢印: 下 7">
            <a:extLst>
              <a:ext uri="{FF2B5EF4-FFF2-40B4-BE49-F238E27FC236}">
                <a16:creationId xmlns:a16="http://schemas.microsoft.com/office/drawing/2014/main" id="{727402A9-5659-303C-F2CE-691ECD649BAA}"/>
              </a:ext>
            </a:extLst>
          </p:cNvPr>
          <p:cNvSpPr/>
          <p:nvPr/>
        </p:nvSpPr>
        <p:spPr>
          <a:xfrm>
            <a:off x="4188620" y="3248026"/>
            <a:ext cx="1528763" cy="581025"/>
          </a:xfrm>
          <a:prstGeom prst="downArrow">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矢印: 上カーブ 8">
            <a:extLst>
              <a:ext uri="{FF2B5EF4-FFF2-40B4-BE49-F238E27FC236}">
                <a16:creationId xmlns:a16="http://schemas.microsoft.com/office/drawing/2014/main" id="{2B42C1D1-7E6E-F10F-AAC5-0764D4ACEF1F}"/>
              </a:ext>
            </a:extLst>
          </p:cNvPr>
          <p:cNvSpPr/>
          <p:nvPr/>
        </p:nvSpPr>
        <p:spPr>
          <a:xfrm>
            <a:off x="5410200" y="5653090"/>
            <a:ext cx="2266951" cy="352425"/>
          </a:xfrm>
          <a:prstGeom prst="curvedUpArrow">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0" name="楕円 9">
            <a:extLst>
              <a:ext uri="{FF2B5EF4-FFF2-40B4-BE49-F238E27FC236}">
                <a16:creationId xmlns:a16="http://schemas.microsoft.com/office/drawing/2014/main" id="{D9138536-0291-DB29-896A-C1810F7797AE}"/>
              </a:ext>
            </a:extLst>
          </p:cNvPr>
          <p:cNvSpPr/>
          <p:nvPr/>
        </p:nvSpPr>
        <p:spPr>
          <a:xfrm>
            <a:off x="6200776" y="5365750"/>
            <a:ext cx="2562225" cy="339726"/>
          </a:xfrm>
          <a:prstGeom prst="ellipse">
            <a:avLst/>
          </a:prstGeom>
          <a:no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a:extLst>
              <a:ext uri="{FF2B5EF4-FFF2-40B4-BE49-F238E27FC236}">
                <a16:creationId xmlns:a16="http://schemas.microsoft.com/office/drawing/2014/main" id="{3CD2739A-AD87-C957-7F27-CB6015723CE2}"/>
              </a:ext>
            </a:extLst>
          </p:cNvPr>
          <p:cNvSpPr txBox="1"/>
          <p:nvPr/>
        </p:nvSpPr>
        <p:spPr>
          <a:xfrm>
            <a:off x="4714875" y="4743149"/>
            <a:ext cx="1133476" cy="253916"/>
          </a:xfrm>
          <a:prstGeom prst="rect">
            <a:avLst/>
          </a:prstGeom>
          <a:noFill/>
        </p:spPr>
        <p:txBody>
          <a:bodyPr wrap="square" rtlCol="0">
            <a:spAutoFit/>
          </a:bodyPr>
          <a:lstStyle/>
          <a:p>
            <a:pPr algn="ctr"/>
            <a:r>
              <a:rPr kumimoji="1" lang="ja-JP" altLang="en-US" sz="1050" dirty="0">
                <a:solidFill>
                  <a:schemeClr val="bg1"/>
                </a:solidFill>
              </a:rPr>
              <a:t>殺処分対象外</a:t>
            </a:r>
          </a:p>
        </p:txBody>
      </p:sp>
      <p:sp>
        <p:nvSpPr>
          <p:cNvPr id="12" name="テキスト ボックス 11">
            <a:extLst>
              <a:ext uri="{FF2B5EF4-FFF2-40B4-BE49-F238E27FC236}">
                <a16:creationId xmlns:a16="http://schemas.microsoft.com/office/drawing/2014/main" id="{7F6E0A6B-9E36-E591-C5D4-721596F6F29C}"/>
              </a:ext>
            </a:extLst>
          </p:cNvPr>
          <p:cNvSpPr txBox="1"/>
          <p:nvPr/>
        </p:nvSpPr>
        <p:spPr>
          <a:xfrm>
            <a:off x="3581399" y="4743149"/>
            <a:ext cx="1133476" cy="253916"/>
          </a:xfrm>
          <a:prstGeom prst="rect">
            <a:avLst/>
          </a:prstGeom>
          <a:noFill/>
        </p:spPr>
        <p:txBody>
          <a:bodyPr wrap="square" rtlCol="0">
            <a:spAutoFit/>
          </a:bodyPr>
          <a:lstStyle/>
          <a:p>
            <a:pPr algn="ctr"/>
            <a:r>
              <a:rPr kumimoji="1" lang="ja-JP" altLang="en-US" sz="1050" dirty="0">
                <a:solidFill>
                  <a:schemeClr val="bg1"/>
                </a:solidFill>
              </a:rPr>
              <a:t>殺処分対象</a:t>
            </a:r>
          </a:p>
        </p:txBody>
      </p:sp>
      <p:sp>
        <p:nvSpPr>
          <p:cNvPr id="3" name="四角形: 角を丸くする 2">
            <a:extLst>
              <a:ext uri="{FF2B5EF4-FFF2-40B4-BE49-F238E27FC236}">
                <a16:creationId xmlns:a16="http://schemas.microsoft.com/office/drawing/2014/main" id="{CD2F6900-298B-B8E6-6591-D237087ED4DD}"/>
              </a:ext>
            </a:extLst>
          </p:cNvPr>
          <p:cNvSpPr/>
          <p:nvPr/>
        </p:nvSpPr>
        <p:spPr>
          <a:xfrm>
            <a:off x="2543175" y="4425951"/>
            <a:ext cx="971551" cy="1355724"/>
          </a:xfrm>
          <a:prstGeom prst="roundRect">
            <a:avLst>
              <a:gd name="adj" fmla="val 10785"/>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四角形: 角を丸くする 12">
            <a:extLst>
              <a:ext uri="{FF2B5EF4-FFF2-40B4-BE49-F238E27FC236}">
                <a16:creationId xmlns:a16="http://schemas.microsoft.com/office/drawing/2014/main" id="{C2FF503B-2F50-5010-8BA8-3D6B4FCA1600}"/>
              </a:ext>
            </a:extLst>
          </p:cNvPr>
          <p:cNvSpPr/>
          <p:nvPr/>
        </p:nvSpPr>
        <p:spPr>
          <a:xfrm>
            <a:off x="3629024" y="4425951"/>
            <a:ext cx="5610224" cy="1355724"/>
          </a:xfrm>
          <a:prstGeom prst="roundRect">
            <a:avLst>
              <a:gd name="adj" fmla="val 8236"/>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四角形: 角を丸くする 13">
            <a:extLst>
              <a:ext uri="{FF2B5EF4-FFF2-40B4-BE49-F238E27FC236}">
                <a16:creationId xmlns:a16="http://schemas.microsoft.com/office/drawing/2014/main" id="{4C9DB8D6-D158-1568-59BB-29B7A2710DA9}"/>
              </a:ext>
            </a:extLst>
          </p:cNvPr>
          <p:cNvSpPr/>
          <p:nvPr/>
        </p:nvSpPr>
        <p:spPr>
          <a:xfrm>
            <a:off x="2495550" y="1497014"/>
            <a:ext cx="971551" cy="1355724"/>
          </a:xfrm>
          <a:prstGeom prst="roundRect">
            <a:avLst>
              <a:gd name="adj" fmla="val 10785"/>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四角形: 角を丸くする 14">
            <a:extLst>
              <a:ext uri="{FF2B5EF4-FFF2-40B4-BE49-F238E27FC236}">
                <a16:creationId xmlns:a16="http://schemas.microsoft.com/office/drawing/2014/main" id="{8F8A7977-920B-0330-7AA0-4C612A701E6A}"/>
              </a:ext>
            </a:extLst>
          </p:cNvPr>
          <p:cNvSpPr/>
          <p:nvPr/>
        </p:nvSpPr>
        <p:spPr>
          <a:xfrm>
            <a:off x="3581399" y="1495426"/>
            <a:ext cx="2219326" cy="1355724"/>
          </a:xfrm>
          <a:prstGeom prst="roundRect">
            <a:avLst>
              <a:gd name="adj" fmla="val 10785"/>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スライド番号プレースホルダー 1">
            <a:extLst>
              <a:ext uri="{FF2B5EF4-FFF2-40B4-BE49-F238E27FC236}">
                <a16:creationId xmlns:a16="http://schemas.microsoft.com/office/drawing/2014/main" id="{93B0A6D9-629E-0139-DF0C-A4E91A4660AD}"/>
              </a:ext>
            </a:extLst>
          </p:cNvPr>
          <p:cNvSpPr txBox="1">
            <a:spLocks/>
          </p:cNvSpPr>
          <p:nvPr/>
        </p:nvSpPr>
        <p:spPr>
          <a:xfrm>
            <a:off x="9377916" y="6492875"/>
            <a:ext cx="528083"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45C44A2-0521-40F4-9685-7B17A4C4EFFF}" type="slidenum">
              <a:rPr kumimoji="1" lang="ja-JP" altLang="en-US" smtClean="0">
                <a:latin typeface="Meiryo UI" panose="020B0604030504040204" pitchFamily="50" charset="-128"/>
                <a:ea typeface="Meiryo UI" panose="020B0604030504040204" pitchFamily="50" charset="-128"/>
              </a:rPr>
              <a:pPr algn="r"/>
              <a:t>13</a:t>
            </a:fld>
            <a:endParaRPr kumimoji="1" lang="ja-JP" altLang="en-US" dirty="0">
              <a:latin typeface="Meiryo UI" panose="020B0604030504040204" pitchFamily="50" charset="-128"/>
              <a:ea typeface="Meiryo UI" panose="020B0604030504040204" pitchFamily="50" charset="-128"/>
            </a:endParaRPr>
          </a:p>
        </p:txBody>
      </p:sp>
      <p:sp>
        <p:nvSpPr>
          <p:cNvPr id="19" name="テキスト ボックス 18">
            <a:extLst>
              <a:ext uri="{FF2B5EF4-FFF2-40B4-BE49-F238E27FC236}">
                <a16:creationId xmlns:a16="http://schemas.microsoft.com/office/drawing/2014/main" id="{404E7918-1C61-1F47-AFAA-D6257DE054F9}"/>
              </a:ext>
            </a:extLst>
          </p:cNvPr>
          <p:cNvSpPr txBox="1"/>
          <p:nvPr/>
        </p:nvSpPr>
        <p:spPr>
          <a:xfrm>
            <a:off x="0" y="19050"/>
            <a:ext cx="9906000" cy="400110"/>
          </a:xfrm>
          <a:prstGeom prst="rect">
            <a:avLst/>
          </a:prstGeom>
          <a:noFill/>
        </p:spPr>
        <p:txBody>
          <a:bodyPr wrap="square" rtlCol="0">
            <a:spAutoFit/>
          </a:bodyPr>
          <a:lstStyle/>
          <a:p>
            <a:pPr algn="ctr"/>
            <a:r>
              <a:rPr kumimoji="1" lang="ja-JP" altLang="en-US" sz="2000" b="1" dirty="0">
                <a:latin typeface="Meiryo UI" panose="020B0604030504040204" pitchFamily="50" charset="-128"/>
                <a:ea typeface="Meiryo UI" panose="020B0604030504040204" pitchFamily="50" charset="-128"/>
              </a:rPr>
              <a:t>家伝法改正（選択的殺処分の導入）を受けた互助事業の見直し（イメージ）</a:t>
            </a:r>
          </a:p>
        </p:txBody>
      </p:sp>
      <p:sp>
        <p:nvSpPr>
          <p:cNvPr id="20" name="object 29">
            <a:extLst>
              <a:ext uri="{FF2B5EF4-FFF2-40B4-BE49-F238E27FC236}">
                <a16:creationId xmlns:a16="http://schemas.microsoft.com/office/drawing/2014/main" id="{B453C720-8E65-4364-893A-359568DB1860}"/>
              </a:ext>
            </a:extLst>
          </p:cNvPr>
          <p:cNvSpPr/>
          <p:nvPr/>
        </p:nvSpPr>
        <p:spPr>
          <a:xfrm>
            <a:off x="0" y="481482"/>
            <a:ext cx="9905365" cy="0"/>
          </a:xfrm>
          <a:custGeom>
            <a:avLst/>
            <a:gdLst/>
            <a:ahLst/>
            <a:cxnLst/>
            <a:rect l="l" t="t" r="r" b="b"/>
            <a:pathLst>
              <a:path w="9905365">
                <a:moveTo>
                  <a:pt x="0" y="0"/>
                </a:moveTo>
                <a:lnTo>
                  <a:pt x="9905238" y="0"/>
                </a:lnTo>
              </a:path>
            </a:pathLst>
          </a:custGeom>
          <a:ln w="57912">
            <a:solidFill>
              <a:srgbClr val="1F487C"/>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396402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D9A0F7-DA7E-C38A-691E-23423F4B3077}"/>
            </a:ext>
          </a:extLst>
        </p:cNvPr>
        <p:cNvGrpSpPr/>
        <p:nvPr/>
      </p:nvGrpSpPr>
      <p:grpSpPr>
        <a:xfrm>
          <a:off x="0" y="0"/>
          <a:ext cx="0" cy="0"/>
          <a:chOff x="0" y="0"/>
          <a:chExt cx="0" cy="0"/>
        </a:xfrm>
      </p:grpSpPr>
      <p:sp>
        <p:nvSpPr>
          <p:cNvPr id="1216" name="四角形: 角を丸くする 1215">
            <a:extLst>
              <a:ext uri="{FF2B5EF4-FFF2-40B4-BE49-F238E27FC236}">
                <a16:creationId xmlns:a16="http://schemas.microsoft.com/office/drawing/2014/main" id="{D1562292-482C-841E-CFA0-0A663C2733E9}"/>
              </a:ext>
            </a:extLst>
          </p:cNvPr>
          <p:cNvSpPr/>
          <p:nvPr/>
        </p:nvSpPr>
        <p:spPr>
          <a:xfrm>
            <a:off x="37205" y="1084620"/>
            <a:ext cx="3841154" cy="879125"/>
          </a:xfrm>
          <a:prstGeom prst="roundRect">
            <a:avLst>
              <a:gd name="adj" fmla="val 4832"/>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02" name="四角形: 角を丸くする 1201">
            <a:extLst>
              <a:ext uri="{FF2B5EF4-FFF2-40B4-BE49-F238E27FC236}">
                <a16:creationId xmlns:a16="http://schemas.microsoft.com/office/drawing/2014/main" id="{118DCDC6-6DFD-49AE-D727-13F5B6168F75}"/>
              </a:ext>
            </a:extLst>
          </p:cNvPr>
          <p:cNvSpPr/>
          <p:nvPr/>
        </p:nvSpPr>
        <p:spPr>
          <a:xfrm>
            <a:off x="3946716" y="4779710"/>
            <a:ext cx="5721364" cy="2051395"/>
          </a:xfrm>
          <a:prstGeom prst="roundRect">
            <a:avLst>
              <a:gd name="adj" fmla="val 3061"/>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00" name="四角形: 角を丸くする 1199">
            <a:extLst>
              <a:ext uri="{FF2B5EF4-FFF2-40B4-BE49-F238E27FC236}">
                <a16:creationId xmlns:a16="http://schemas.microsoft.com/office/drawing/2014/main" id="{CFEF9E99-2FC2-46DE-1DF6-3D82A698E664}"/>
              </a:ext>
            </a:extLst>
          </p:cNvPr>
          <p:cNvSpPr/>
          <p:nvPr/>
        </p:nvSpPr>
        <p:spPr>
          <a:xfrm>
            <a:off x="3954428" y="539630"/>
            <a:ext cx="5721364" cy="4213946"/>
          </a:xfrm>
          <a:prstGeom prst="roundRect">
            <a:avLst>
              <a:gd name="adj" fmla="val 3061"/>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99" name="四角形: 角を丸くする 1198">
            <a:extLst>
              <a:ext uri="{FF2B5EF4-FFF2-40B4-BE49-F238E27FC236}">
                <a16:creationId xmlns:a16="http://schemas.microsoft.com/office/drawing/2014/main" id="{77916643-6BF6-69D5-12DF-EB2A5A2A8D2C}"/>
              </a:ext>
            </a:extLst>
          </p:cNvPr>
          <p:cNvSpPr/>
          <p:nvPr/>
        </p:nvSpPr>
        <p:spPr>
          <a:xfrm>
            <a:off x="37205" y="2005223"/>
            <a:ext cx="3841154" cy="4801420"/>
          </a:xfrm>
          <a:prstGeom prst="roundRect">
            <a:avLst>
              <a:gd name="adj" fmla="val 2809"/>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5" name="直線コネクタ 24">
            <a:extLst>
              <a:ext uri="{FF2B5EF4-FFF2-40B4-BE49-F238E27FC236}">
                <a16:creationId xmlns:a16="http://schemas.microsoft.com/office/drawing/2014/main" id="{A77BD8B4-A120-025A-F276-E7FEB14AF5DF}"/>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cxnSp>
        <p:nvCxnSpPr>
          <p:cNvPr id="20" name="直線コネクタ 19">
            <a:extLst>
              <a:ext uri="{FF2B5EF4-FFF2-40B4-BE49-F238E27FC236}">
                <a16:creationId xmlns:a16="http://schemas.microsoft.com/office/drawing/2014/main" id="{17432850-C231-156D-1D7C-BF2EA291E40D}"/>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cxnSp>
        <p:nvCxnSpPr>
          <p:cNvPr id="8" name="直線コネクタ 7">
            <a:extLst>
              <a:ext uri="{FF2B5EF4-FFF2-40B4-BE49-F238E27FC236}">
                <a16:creationId xmlns:a16="http://schemas.microsoft.com/office/drawing/2014/main" id="{1777BB62-4CE3-3D33-B497-59E667A2862A}"/>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38" name="テキスト ボックス 37">
            <a:extLst>
              <a:ext uri="{FF2B5EF4-FFF2-40B4-BE49-F238E27FC236}">
                <a16:creationId xmlns:a16="http://schemas.microsoft.com/office/drawing/2014/main" id="{4EFB2080-0644-8F67-92E1-0CB498BF0AC6}"/>
              </a:ext>
            </a:extLst>
          </p:cNvPr>
          <p:cNvSpPr txBox="1"/>
          <p:nvPr/>
        </p:nvSpPr>
        <p:spPr>
          <a:xfrm>
            <a:off x="0" y="26895"/>
            <a:ext cx="9906000" cy="4001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2000" b="1" dirty="0">
                <a:solidFill>
                  <a:srgbClr val="FF0000"/>
                </a:solidFill>
                <a:latin typeface="Meiryo UI" panose="020B0604030504040204" pitchFamily="50" charset="-128"/>
                <a:ea typeface="Meiryo UI" panose="020B0604030504040204" pitchFamily="50" charset="-128"/>
              </a:rPr>
              <a:t>Before</a:t>
            </a:r>
            <a:r>
              <a:rPr kumimoji="1" lang="ja-JP" altLang="en-US" sz="2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：発生農場（一貫農場）で全頭殺する場合</a:t>
            </a:r>
            <a:endParaRPr kumimoji="1" lang="ja-JP" altLang="en-US" sz="11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cxnSp>
        <p:nvCxnSpPr>
          <p:cNvPr id="63" name="直線コネクタ 62">
            <a:extLst>
              <a:ext uri="{FF2B5EF4-FFF2-40B4-BE49-F238E27FC236}">
                <a16:creationId xmlns:a16="http://schemas.microsoft.com/office/drawing/2014/main" id="{39409DB9-A1BC-DF50-49A2-F86C617695A2}"/>
              </a:ext>
            </a:extLst>
          </p:cNvPr>
          <p:cNvCxnSpPr>
            <a:cxnSpLocks/>
          </p:cNvCxnSpPr>
          <p:nvPr/>
        </p:nvCxnSpPr>
        <p:spPr>
          <a:xfrm>
            <a:off x="0" y="473142"/>
            <a:ext cx="9906000" cy="0"/>
          </a:xfrm>
          <a:prstGeom prst="line">
            <a:avLst/>
          </a:prstGeom>
          <a:ln w="41275">
            <a:solidFill>
              <a:srgbClr val="002060"/>
            </a:solidFill>
          </a:ln>
        </p:spPr>
        <p:style>
          <a:lnRef idx="1">
            <a:schemeClr val="accent1"/>
          </a:lnRef>
          <a:fillRef idx="0">
            <a:schemeClr val="accent1"/>
          </a:fillRef>
          <a:effectRef idx="0">
            <a:schemeClr val="accent1"/>
          </a:effectRef>
          <a:fontRef idx="minor">
            <a:schemeClr val="tx1"/>
          </a:fontRef>
        </p:style>
      </p:cxnSp>
      <p:pic>
        <p:nvPicPr>
          <p:cNvPr id="41" name="Picture 2">
            <a:extLst>
              <a:ext uri="{FF2B5EF4-FFF2-40B4-BE49-F238E27FC236}">
                <a16:creationId xmlns:a16="http://schemas.microsoft.com/office/drawing/2014/main" id="{6785C269-5E4C-6D2D-C388-89B2C8EBA9A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5561" y="3963358"/>
            <a:ext cx="847227" cy="679900"/>
          </a:xfrm>
          <a:prstGeom prst="rect">
            <a:avLst/>
          </a:prstGeom>
          <a:noFill/>
          <a:extLst>
            <a:ext uri="{909E8E84-426E-40DD-AFC4-6F175D3DCCD1}">
              <a14:hiddenFill xmlns:a14="http://schemas.microsoft.com/office/drawing/2010/main">
                <a:solidFill>
                  <a:srgbClr val="FFFFFF"/>
                </a:solidFill>
              </a14:hiddenFill>
            </a:ext>
          </a:extLst>
        </p:spPr>
      </p:pic>
      <p:grpSp>
        <p:nvGrpSpPr>
          <p:cNvPr id="1109" name="グループ化 1108">
            <a:extLst>
              <a:ext uri="{FF2B5EF4-FFF2-40B4-BE49-F238E27FC236}">
                <a16:creationId xmlns:a16="http://schemas.microsoft.com/office/drawing/2014/main" id="{C26C4D6A-4F07-190A-F132-E4CA7A1A157B}"/>
              </a:ext>
            </a:extLst>
          </p:cNvPr>
          <p:cNvGrpSpPr/>
          <p:nvPr/>
        </p:nvGrpSpPr>
        <p:grpSpPr>
          <a:xfrm>
            <a:off x="1795440" y="3474659"/>
            <a:ext cx="445252" cy="357315"/>
            <a:chOff x="1489238" y="5200973"/>
            <a:chExt cx="445252" cy="357315"/>
          </a:xfrm>
        </p:grpSpPr>
        <p:pic>
          <p:nvPicPr>
            <p:cNvPr id="1046" name="Picture 2">
              <a:extLst>
                <a:ext uri="{FF2B5EF4-FFF2-40B4-BE49-F238E27FC236}">
                  <a16:creationId xmlns:a16="http://schemas.microsoft.com/office/drawing/2014/main" id="{EA6775E9-9131-B381-818B-58C37C2F7CA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V="1">
              <a:off x="1489238" y="5200973"/>
              <a:ext cx="445252" cy="357315"/>
            </a:xfrm>
            <a:prstGeom prst="rect">
              <a:avLst/>
            </a:prstGeom>
            <a:noFill/>
            <a:extLst>
              <a:ext uri="{909E8E84-426E-40DD-AFC4-6F175D3DCCD1}">
                <a14:hiddenFill xmlns:a14="http://schemas.microsoft.com/office/drawing/2010/main">
                  <a:solidFill>
                    <a:srgbClr val="FFFFFF"/>
                  </a:solidFill>
                </a14:hiddenFill>
              </a:ext>
            </a:extLst>
          </p:spPr>
        </p:pic>
        <p:sp>
          <p:nvSpPr>
            <p:cNvPr id="1048" name="乗算記号 1047">
              <a:extLst>
                <a:ext uri="{FF2B5EF4-FFF2-40B4-BE49-F238E27FC236}">
                  <a16:creationId xmlns:a16="http://schemas.microsoft.com/office/drawing/2014/main" id="{A30C2729-6A7A-F236-BB83-962B940A7D48}"/>
                </a:ext>
              </a:extLst>
            </p:cNvPr>
            <p:cNvSpPr/>
            <p:nvPr/>
          </p:nvSpPr>
          <p:spPr>
            <a:xfrm>
              <a:off x="1614057" y="5380565"/>
              <a:ext cx="48784" cy="54945"/>
            </a:xfrm>
            <a:prstGeom prst="mathMultiply">
              <a:avLst>
                <a:gd name="adj1" fmla="val 0"/>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1057" name="乗算記号 1056">
              <a:extLst>
                <a:ext uri="{FF2B5EF4-FFF2-40B4-BE49-F238E27FC236}">
                  <a16:creationId xmlns:a16="http://schemas.microsoft.com/office/drawing/2014/main" id="{235FB610-8174-6A2E-3C15-EC1BB290ED67}"/>
                </a:ext>
              </a:extLst>
            </p:cNvPr>
            <p:cNvSpPr/>
            <p:nvPr/>
          </p:nvSpPr>
          <p:spPr>
            <a:xfrm>
              <a:off x="1548017" y="5380565"/>
              <a:ext cx="48784" cy="54945"/>
            </a:xfrm>
            <a:prstGeom prst="mathMultiply">
              <a:avLst>
                <a:gd name="adj1" fmla="val 0"/>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grpSp>
      <p:sp>
        <p:nvSpPr>
          <p:cNvPr id="1069" name="テキスト ボックス 1068">
            <a:extLst>
              <a:ext uri="{FF2B5EF4-FFF2-40B4-BE49-F238E27FC236}">
                <a16:creationId xmlns:a16="http://schemas.microsoft.com/office/drawing/2014/main" id="{AE91CEEE-8BAA-0CF2-6660-BF60B95EF604}"/>
              </a:ext>
            </a:extLst>
          </p:cNvPr>
          <p:cNvSpPr txBox="1"/>
          <p:nvPr/>
        </p:nvSpPr>
        <p:spPr>
          <a:xfrm>
            <a:off x="182979" y="2454673"/>
            <a:ext cx="695561"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繁殖豚（雌）</a:t>
            </a:r>
            <a:endPar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1070" name="Picture 2">
            <a:extLst>
              <a:ext uri="{FF2B5EF4-FFF2-40B4-BE49-F238E27FC236}">
                <a16:creationId xmlns:a16="http://schemas.microsoft.com/office/drawing/2014/main" id="{55C90279-4507-7063-B887-286B4198EB0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5561" y="3362196"/>
            <a:ext cx="847227" cy="679900"/>
          </a:xfrm>
          <a:prstGeom prst="rect">
            <a:avLst/>
          </a:prstGeom>
          <a:noFill/>
          <a:extLst>
            <a:ext uri="{909E8E84-426E-40DD-AFC4-6F175D3DCCD1}">
              <a14:hiddenFill xmlns:a14="http://schemas.microsoft.com/office/drawing/2010/main">
                <a:solidFill>
                  <a:srgbClr val="FFFFFF"/>
                </a:solidFill>
              </a14:hiddenFill>
            </a:ext>
          </a:extLst>
        </p:spPr>
      </p:pic>
      <p:pic>
        <p:nvPicPr>
          <p:cNvPr id="1071" name="Picture 2">
            <a:extLst>
              <a:ext uri="{FF2B5EF4-FFF2-40B4-BE49-F238E27FC236}">
                <a16:creationId xmlns:a16="http://schemas.microsoft.com/office/drawing/2014/main" id="{8D9AF49F-B617-C7BE-9FCE-3DA4A6A154E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5561" y="4564520"/>
            <a:ext cx="847227" cy="679900"/>
          </a:xfrm>
          <a:prstGeom prst="rect">
            <a:avLst/>
          </a:prstGeom>
          <a:noFill/>
          <a:extLst>
            <a:ext uri="{909E8E84-426E-40DD-AFC4-6F175D3DCCD1}">
              <a14:hiddenFill xmlns:a14="http://schemas.microsoft.com/office/drawing/2010/main">
                <a:solidFill>
                  <a:srgbClr val="FFFFFF"/>
                </a:solidFill>
              </a14:hiddenFill>
            </a:ext>
          </a:extLst>
        </p:spPr>
      </p:pic>
      <p:sp>
        <p:nvSpPr>
          <p:cNvPr id="1072" name="テキスト ボックス 1071">
            <a:extLst>
              <a:ext uri="{FF2B5EF4-FFF2-40B4-BE49-F238E27FC236}">
                <a16:creationId xmlns:a16="http://schemas.microsoft.com/office/drawing/2014/main" id="{E67FD4CC-7693-82B7-8FB2-CB3032D4C16C}"/>
              </a:ext>
            </a:extLst>
          </p:cNvPr>
          <p:cNvSpPr txBox="1"/>
          <p:nvPr/>
        </p:nvSpPr>
        <p:spPr>
          <a:xfrm>
            <a:off x="1615449" y="2547006"/>
            <a:ext cx="76607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哺乳豚</a:t>
            </a: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1103" name="Picture 2">
            <a:extLst>
              <a:ext uri="{FF2B5EF4-FFF2-40B4-BE49-F238E27FC236}">
                <a16:creationId xmlns:a16="http://schemas.microsoft.com/office/drawing/2014/main" id="{7E414A56-D1D4-AA0B-3B36-EF2CA044EB9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75858" y="3887060"/>
            <a:ext cx="445252" cy="357315"/>
          </a:xfrm>
          <a:prstGeom prst="rect">
            <a:avLst/>
          </a:prstGeom>
          <a:noFill/>
          <a:extLst>
            <a:ext uri="{909E8E84-426E-40DD-AFC4-6F175D3DCCD1}">
              <a14:hiddenFill xmlns:a14="http://schemas.microsoft.com/office/drawing/2010/main">
                <a:solidFill>
                  <a:srgbClr val="FFFFFF"/>
                </a:solidFill>
              </a14:hiddenFill>
            </a:ext>
          </a:extLst>
        </p:spPr>
      </p:pic>
      <p:pic>
        <p:nvPicPr>
          <p:cNvPr id="1108" name="Picture 2">
            <a:extLst>
              <a:ext uri="{FF2B5EF4-FFF2-40B4-BE49-F238E27FC236}">
                <a16:creationId xmlns:a16="http://schemas.microsoft.com/office/drawing/2014/main" id="{05A778F0-9A0D-D074-C6D8-D220033B8D2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75858" y="4291701"/>
            <a:ext cx="445252" cy="357315"/>
          </a:xfrm>
          <a:prstGeom prst="rect">
            <a:avLst/>
          </a:prstGeom>
          <a:noFill/>
          <a:extLst>
            <a:ext uri="{909E8E84-426E-40DD-AFC4-6F175D3DCCD1}">
              <a14:hiddenFill xmlns:a14="http://schemas.microsoft.com/office/drawing/2010/main">
                <a:solidFill>
                  <a:srgbClr val="FFFFFF"/>
                </a:solidFill>
              </a14:hiddenFill>
            </a:ext>
          </a:extLst>
        </p:spPr>
      </p:pic>
      <p:sp>
        <p:nvSpPr>
          <p:cNvPr id="1110" name="テキスト ボックス 1109">
            <a:extLst>
              <a:ext uri="{FF2B5EF4-FFF2-40B4-BE49-F238E27FC236}">
                <a16:creationId xmlns:a16="http://schemas.microsoft.com/office/drawing/2014/main" id="{A50EDF7C-5788-709A-5918-867408462992}"/>
              </a:ext>
            </a:extLst>
          </p:cNvPr>
          <p:cNvSpPr txBox="1"/>
          <p:nvPr/>
        </p:nvSpPr>
        <p:spPr>
          <a:xfrm>
            <a:off x="3061496" y="2547006"/>
            <a:ext cx="76607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肥育豚</a:t>
            </a: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1116" name="Picture 2">
            <a:extLst>
              <a:ext uri="{FF2B5EF4-FFF2-40B4-BE49-F238E27FC236}">
                <a16:creationId xmlns:a16="http://schemas.microsoft.com/office/drawing/2014/main" id="{A6449E16-3C5D-A675-2B77-B78D75A4A038}"/>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36448" y="3440539"/>
            <a:ext cx="622715" cy="499729"/>
          </a:xfrm>
          <a:prstGeom prst="rect">
            <a:avLst/>
          </a:prstGeom>
          <a:noFill/>
          <a:extLst>
            <a:ext uri="{909E8E84-426E-40DD-AFC4-6F175D3DCCD1}">
              <a14:hiddenFill xmlns:a14="http://schemas.microsoft.com/office/drawing/2010/main">
                <a:solidFill>
                  <a:srgbClr val="FFFFFF"/>
                </a:solidFill>
              </a14:hiddenFill>
            </a:ext>
          </a:extLst>
        </p:spPr>
      </p:pic>
      <p:pic>
        <p:nvPicPr>
          <p:cNvPr id="1118" name="Picture 2">
            <a:extLst>
              <a:ext uri="{FF2B5EF4-FFF2-40B4-BE49-F238E27FC236}">
                <a16:creationId xmlns:a16="http://schemas.microsoft.com/office/drawing/2014/main" id="{E962F003-8904-BFCA-D59E-B32509EFB42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36448" y="3837029"/>
            <a:ext cx="622715" cy="499729"/>
          </a:xfrm>
          <a:prstGeom prst="rect">
            <a:avLst/>
          </a:prstGeom>
          <a:noFill/>
          <a:extLst>
            <a:ext uri="{909E8E84-426E-40DD-AFC4-6F175D3DCCD1}">
              <a14:hiddenFill xmlns:a14="http://schemas.microsoft.com/office/drawing/2010/main">
                <a:solidFill>
                  <a:srgbClr val="FFFFFF"/>
                </a:solidFill>
              </a14:hiddenFill>
            </a:ext>
          </a:extLst>
        </p:spPr>
      </p:pic>
      <p:pic>
        <p:nvPicPr>
          <p:cNvPr id="1119" name="Picture 2">
            <a:extLst>
              <a:ext uri="{FF2B5EF4-FFF2-40B4-BE49-F238E27FC236}">
                <a16:creationId xmlns:a16="http://schemas.microsoft.com/office/drawing/2014/main" id="{6D63845F-D915-BB03-5964-1FC70FFF9F9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36448" y="6215966"/>
            <a:ext cx="622715" cy="499729"/>
          </a:xfrm>
          <a:prstGeom prst="rect">
            <a:avLst/>
          </a:prstGeom>
          <a:noFill/>
          <a:extLst>
            <a:ext uri="{909E8E84-426E-40DD-AFC4-6F175D3DCCD1}">
              <a14:hiddenFill xmlns:a14="http://schemas.microsoft.com/office/drawing/2010/main">
                <a:solidFill>
                  <a:srgbClr val="FFFFFF"/>
                </a:solidFill>
              </a14:hiddenFill>
            </a:ext>
          </a:extLst>
        </p:spPr>
      </p:pic>
      <p:pic>
        <p:nvPicPr>
          <p:cNvPr id="1120" name="Picture 2">
            <a:extLst>
              <a:ext uri="{FF2B5EF4-FFF2-40B4-BE49-F238E27FC236}">
                <a16:creationId xmlns:a16="http://schemas.microsoft.com/office/drawing/2014/main" id="{5D0D5542-D872-D5F8-B74B-6C46F9ECFA7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36448" y="5819479"/>
            <a:ext cx="622715" cy="499729"/>
          </a:xfrm>
          <a:prstGeom prst="rect">
            <a:avLst/>
          </a:prstGeom>
          <a:noFill/>
          <a:extLst>
            <a:ext uri="{909E8E84-426E-40DD-AFC4-6F175D3DCCD1}">
              <a14:hiddenFill xmlns:a14="http://schemas.microsoft.com/office/drawing/2010/main">
                <a:solidFill>
                  <a:srgbClr val="FFFFFF"/>
                </a:solidFill>
              </a14:hiddenFill>
            </a:ext>
          </a:extLst>
        </p:spPr>
      </p:pic>
      <p:pic>
        <p:nvPicPr>
          <p:cNvPr id="1121" name="Picture 2">
            <a:extLst>
              <a:ext uri="{FF2B5EF4-FFF2-40B4-BE49-F238E27FC236}">
                <a16:creationId xmlns:a16="http://schemas.microsoft.com/office/drawing/2014/main" id="{D61B559B-9D26-E848-3095-A035B63402D6}"/>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36448" y="4233519"/>
            <a:ext cx="622715" cy="499729"/>
          </a:xfrm>
          <a:prstGeom prst="rect">
            <a:avLst/>
          </a:prstGeom>
          <a:noFill/>
          <a:extLst>
            <a:ext uri="{909E8E84-426E-40DD-AFC4-6F175D3DCCD1}">
              <a14:hiddenFill xmlns:a14="http://schemas.microsoft.com/office/drawing/2010/main">
                <a:solidFill>
                  <a:srgbClr val="FFFFFF"/>
                </a:solidFill>
              </a14:hiddenFill>
            </a:ext>
          </a:extLst>
        </p:spPr>
      </p:pic>
      <p:pic>
        <p:nvPicPr>
          <p:cNvPr id="1122" name="Picture 2">
            <a:extLst>
              <a:ext uri="{FF2B5EF4-FFF2-40B4-BE49-F238E27FC236}">
                <a16:creationId xmlns:a16="http://schemas.microsoft.com/office/drawing/2014/main" id="{29D8D547-D7AA-645F-74CA-711613F2EAD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36448" y="4630009"/>
            <a:ext cx="622715" cy="499729"/>
          </a:xfrm>
          <a:prstGeom prst="rect">
            <a:avLst/>
          </a:prstGeom>
          <a:noFill/>
          <a:extLst>
            <a:ext uri="{909E8E84-426E-40DD-AFC4-6F175D3DCCD1}">
              <a14:hiddenFill xmlns:a14="http://schemas.microsoft.com/office/drawing/2010/main">
                <a:solidFill>
                  <a:srgbClr val="FFFFFF"/>
                </a:solidFill>
              </a14:hiddenFill>
            </a:ext>
          </a:extLst>
        </p:spPr>
      </p:pic>
      <p:pic>
        <p:nvPicPr>
          <p:cNvPr id="1123" name="Picture 2">
            <a:extLst>
              <a:ext uri="{FF2B5EF4-FFF2-40B4-BE49-F238E27FC236}">
                <a16:creationId xmlns:a16="http://schemas.microsoft.com/office/drawing/2014/main" id="{3AB1E8B7-DCD3-086A-E847-BA230125C71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36448" y="5026499"/>
            <a:ext cx="622715" cy="499729"/>
          </a:xfrm>
          <a:prstGeom prst="rect">
            <a:avLst/>
          </a:prstGeom>
          <a:noFill/>
          <a:extLst>
            <a:ext uri="{909E8E84-426E-40DD-AFC4-6F175D3DCCD1}">
              <a14:hiddenFill xmlns:a14="http://schemas.microsoft.com/office/drawing/2010/main">
                <a:solidFill>
                  <a:srgbClr val="FFFFFF"/>
                </a:solidFill>
              </a14:hiddenFill>
            </a:ext>
          </a:extLst>
        </p:spPr>
      </p:pic>
      <p:pic>
        <p:nvPicPr>
          <p:cNvPr id="1124" name="Picture 2">
            <a:extLst>
              <a:ext uri="{FF2B5EF4-FFF2-40B4-BE49-F238E27FC236}">
                <a16:creationId xmlns:a16="http://schemas.microsoft.com/office/drawing/2014/main" id="{684847E1-A101-993D-8031-A51371AE6C48}"/>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36448" y="5422989"/>
            <a:ext cx="622715" cy="499729"/>
          </a:xfrm>
          <a:prstGeom prst="rect">
            <a:avLst/>
          </a:prstGeom>
          <a:noFill/>
          <a:extLst>
            <a:ext uri="{909E8E84-426E-40DD-AFC4-6F175D3DCCD1}">
              <a14:hiddenFill xmlns:a14="http://schemas.microsoft.com/office/drawing/2010/main">
                <a:solidFill>
                  <a:srgbClr val="FFFFFF"/>
                </a:solidFill>
              </a14:hiddenFill>
            </a:ext>
          </a:extLst>
        </p:spPr>
      </p:pic>
      <p:sp>
        <p:nvSpPr>
          <p:cNvPr id="1125" name="テキスト ボックス 1124">
            <a:extLst>
              <a:ext uri="{FF2B5EF4-FFF2-40B4-BE49-F238E27FC236}">
                <a16:creationId xmlns:a16="http://schemas.microsoft.com/office/drawing/2014/main" id="{C32D4021-28AA-0E05-4192-D612A5D76DFB}"/>
              </a:ext>
            </a:extLst>
          </p:cNvPr>
          <p:cNvSpPr txBox="1"/>
          <p:nvPr/>
        </p:nvSpPr>
        <p:spPr>
          <a:xfrm>
            <a:off x="5646683" y="860599"/>
            <a:ext cx="81509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繁殖豚</a:t>
            </a: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（雌）</a:t>
            </a:r>
            <a:endPar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126" name="テキスト ボックス 1125">
            <a:extLst>
              <a:ext uri="{FF2B5EF4-FFF2-40B4-BE49-F238E27FC236}">
                <a16:creationId xmlns:a16="http://schemas.microsoft.com/office/drawing/2014/main" id="{A266F64D-4399-4076-332F-78B251DAF76B}"/>
              </a:ext>
            </a:extLst>
          </p:cNvPr>
          <p:cNvSpPr txBox="1"/>
          <p:nvPr/>
        </p:nvSpPr>
        <p:spPr>
          <a:xfrm>
            <a:off x="8228188" y="875988"/>
            <a:ext cx="1333973"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哺乳豚</a:t>
            </a: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（導入母豚が産出）</a:t>
            </a:r>
            <a:endPar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127" name="テキスト ボックス 1126">
            <a:extLst>
              <a:ext uri="{FF2B5EF4-FFF2-40B4-BE49-F238E27FC236}">
                <a16:creationId xmlns:a16="http://schemas.microsoft.com/office/drawing/2014/main" id="{C6906619-20E4-6313-1815-4A0EF077E541}"/>
              </a:ext>
            </a:extLst>
          </p:cNvPr>
          <p:cNvSpPr txBox="1"/>
          <p:nvPr/>
        </p:nvSpPr>
        <p:spPr>
          <a:xfrm>
            <a:off x="7302603" y="952932"/>
            <a:ext cx="1095917"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離乳豚</a:t>
            </a: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1128" name="Picture 2">
            <a:extLst>
              <a:ext uri="{FF2B5EF4-FFF2-40B4-BE49-F238E27FC236}">
                <a16:creationId xmlns:a16="http://schemas.microsoft.com/office/drawing/2014/main" id="{0583B3C8-065C-D488-6575-4DA8ADD06A6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44368" y="1540821"/>
            <a:ext cx="847227" cy="679900"/>
          </a:xfrm>
          <a:prstGeom prst="rect">
            <a:avLst/>
          </a:prstGeom>
          <a:noFill/>
          <a:extLst>
            <a:ext uri="{909E8E84-426E-40DD-AFC4-6F175D3DCCD1}">
              <a14:hiddenFill xmlns:a14="http://schemas.microsoft.com/office/drawing/2010/main">
                <a:solidFill>
                  <a:srgbClr val="FFFFFF"/>
                </a:solidFill>
              </a14:hiddenFill>
            </a:ext>
          </a:extLst>
        </p:spPr>
      </p:pic>
      <p:pic>
        <p:nvPicPr>
          <p:cNvPr id="1136" name="Picture 2">
            <a:extLst>
              <a:ext uri="{FF2B5EF4-FFF2-40B4-BE49-F238E27FC236}">
                <a16:creationId xmlns:a16="http://schemas.microsoft.com/office/drawing/2014/main" id="{28DDBFC4-1638-B9A8-A7FA-555FCB15CC4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39204" y="1575388"/>
            <a:ext cx="622715" cy="499729"/>
          </a:xfrm>
          <a:prstGeom prst="rect">
            <a:avLst/>
          </a:prstGeom>
          <a:noFill/>
          <a:extLst>
            <a:ext uri="{909E8E84-426E-40DD-AFC4-6F175D3DCCD1}">
              <a14:hiddenFill xmlns:a14="http://schemas.microsoft.com/office/drawing/2010/main">
                <a:solidFill>
                  <a:srgbClr val="FFFFFF"/>
                </a:solidFill>
              </a14:hiddenFill>
            </a:ext>
          </a:extLst>
        </p:spPr>
      </p:pic>
      <p:pic>
        <p:nvPicPr>
          <p:cNvPr id="1150" name="Picture 2">
            <a:extLst>
              <a:ext uri="{FF2B5EF4-FFF2-40B4-BE49-F238E27FC236}">
                <a16:creationId xmlns:a16="http://schemas.microsoft.com/office/drawing/2014/main" id="{53A5539B-1BDF-6FEE-77A3-9A27D5C23EE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27658" y="3691860"/>
            <a:ext cx="445252" cy="357315"/>
          </a:xfrm>
          <a:prstGeom prst="rect">
            <a:avLst/>
          </a:prstGeom>
          <a:noFill/>
          <a:extLst>
            <a:ext uri="{909E8E84-426E-40DD-AFC4-6F175D3DCCD1}">
              <a14:hiddenFill xmlns:a14="http://schemas.microsoft.com/office/drawing/2010/main">
                <a:solidFill>
                  <a:srgbClr val="FFFFFF"/>
                </a:solidFill>
              </a14:hiddenFill>
            </a:ext>
          </a:extLst>
        </p:spPr>
      </p:pic>
      <p:pic>
        <p:nvPicPr>
          <p:cNvPr id="1151" name="Picture 2">
            <a:extLst>
              <a:ext uri="{FF2B5EF4-FFF2-40B4-BE49-F238E27FC236}">
                <a16:creationId xmlns:a16="http://schemas.microsoft.com/office/drawing/2014/main" id="{8FBA78AF-D4E6-E7B9-A25D-3301202799A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27658" y="3339659"/>
            <a:ext cx="445252" cy="357315"/>
          </a:xfrm>
          <a:prstGeom prst="rect">
            <a:avLst/>
          </a:prstGeom>
          <a:noFill/>
          <a:extLst>
            <a:ext uri="{909E8E84-426E-40DD-AFC4-6F175D3DCCD1}">
              <a14:hiddenFill xmlns:a14="http://schemas.microsoft.com/office/drawing/2010/main">
                <a:solidFill>
                  <a:srgbClr val="FFFFFF"/>
                </a:solidFill>
              </a14:hiddenFill>
            </a:ext>
          </a:extLst>
        </p:spPr>
      </p:pic>
      <p:pic>
        <p:nvPicPr>
          <p:cNvPr id="1152" name="Picture 2">
            <a:extLst>
              <a:ext uri="{FF2B5EF4-FFF2-40B4-BE49-F238E27FC236}">
                <a16:creationId xmlns:a16="http://schemas.microsoft.com/office/drawing/2014/main" id="{16F28128-A427-B47E-E323-22562E99E82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27658" y="4044061"/>
            <a:ext cx="445252" cy="357315"/>
          </a:xfrm>
          <a:prstGeom prst="rect">
            <a:avLst/>
          </a:prstGeom>
          <a:noFill/>
          <a:extLst>
            <a:ext uri="{909E8E84-426E-40DD-AFC4-6F175D3DCCD1}">
              <a14:hiddenFill xmlns:a14="http://schemas.microsoft.com/office/drawing/2010/main">
                <a:solidFill>
                  <a:srgbClr val="FFFFFF"/>
                </a:solidFill>
              </a14:hiddenFill>
            </a:ext>
          </a:extLst>
        </p:spPr>
      </p:pic>
      <p:pic>
        <p:nvPicPr>
          <p:cNvPr id="1153" name="Picture 2">
            <a:extLst>
              <a:ext uri="{FF2B5EF4-FFF2-40B4-BE49-F238E27FC236}">
                <a16:creationId xmlns:a16="http://schemas.microsoft.com/office/drawing/2014/main" id="{2316C9A9-CC3C-22E9-BAFE-F9A1336D0340}"/>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39204" y="1949466"/>
            <a:ext cx="622715" cy="499729"/>
          </a:xfrm>
          <a:prstGeom prst="rect">
            <a:avLst/>
          </a:prstGeom>
          <a:noFill/>
          <a:extLst>
            <a:ext uri="{909E8E84-426E-40DD-AFC4-6F175D3DCCD1}">
              <a14:hiddenFill xmlns:a14="http://schemas.microsoft.com/office/drawing/2010/main">
                <a:solidFill>
                  <a:srgbClr val="FFFFFF"/>
                </a:solidFill>
              </a14:hiddenFill>
            </a:ext>
          </a:extLst>
        </p:spPr>
      </p:pic>
      <p:pic>
        <p:nvPicPr>
          <p:cNvPr id="1154" name="Picture 2">
            <a:extLst>
              <a:ext uri="{FF2B5EF4-FFF2-40B4-BE49-F238E27FC236}">
                <a16:creationId xmlns:a16="http://schemas.microsoft.com/office/drawing/2014/main" id="{01254965-091E-7DE8-D7AB-162D40915CB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39204" y="2323544"/>
            <a:ext cx="622715" cy="499729"/>
          </a:xfrm>
          <a:prstGeom prst="rect">
            <a:avLst/>
          </a:prstGeom>
          <a:noFill/>
          <a:extLst>
            <a:ext uri="{909E8E84-426E-40DD-AFC4-6F175D3DCCD1}">
              <a14:hiddenFill xmlns:a14="http://schemas.microsoft.com/office/drawing/2010/main">
                <a:solidFill>
                  <a:srgbClr val="FFFFFF"/>
                </a:solidFill>
              </a14:hiddenFill>
            </a:ext>
          </a:extLst>
        </p:spPr>
      </p:pic>
      <p:pic>
        <p:nvPicPr>
          <p:cNvPr id="1161" name="Picture 2">
            <a:extLst>
              <a:ext uri="{FF2B5EF4-FFF2-40B4-BE49-F238E27FC236}">
                <a16:creationId xmlns:a16="http://schemas.microsoft.com/office/drawing/2014/main" id="{8F800026-9D82-97A8-DD21-8A80A34417C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39204" y="2697622"/>
            <a:ext cx="622715" cy="499729"/>
          </a:xfrm>
          <a:prstGeom prst="rect">
            <a:avLst/>
          </a:prstGeom>
          <a:noFill/>
          <a:extLst>
            <a:ext uri="{909E8E84-426E-40DD-AFC4-6F175D3DCCD1}">
              <a14:hiddenFill xmlns:a14="http://schemas.microsoft.com/office/drawing/2010/main">
                <a:solidFill>
                  <a:srgbClr val="FFFFFF"/>
                </a:solidFill>
              </a14:hiddenFill>
            </a:ext>
          </a:extLst>
        </p:spPr>
      </p:pic>
      <p:pic>
        <p:nvPicPr>
          <p:cNvPr id="1162" name="Picture 2">
            <a:extLst>
              <a:ext uri="{FF2B5EF4-FFF2-40B4-BE49-F238E27FC236}">
                <a16:creationId xmlns:a16="http://schemas.microsoft.com/office/drawing/2014/main" id="{E6B22A11-CB43-D8CC-DA47-32E1DC07903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39204" y="3071700"/>
            <a:ext cx="622715" cy="499729"/>
          </a:xfrm>
          <a:prstGeom prst="rect">
            <a:avLst/>
          </a:prstGeom>
          <a:noFill/>
          <a:extLst>
            <a:ext uri="{909E8E84-426E-40DD-AFC4-6F175D3DCCD1}">
              <a14:hiddenFill xmlns:a14="http://schemas.microsoft.com/office/drawing/2010/main">
                <a:solidFill>
                  <a:srgbClr val="FFFFFF"/>
                </a:solidFill>
              </a14:hiddenFill>
            </a:ext>
          </a:extLst>
        </p:spPr>
      </p:pic>
      <p:pic>
        <p:nvPicPr>
          <p:cNvPr id="1163" name="Picture 2">
            <a:extLst>
              <a:ext uri="{FF2B5EF4-FFF2-40B4-BE49-F238E27FC236}">
                <a16:creationId xmlns:a16="http://schemas.microsoft.com/office/drawing/2014/main" id="{92D36A3A-EB3A-E7D9-9965-33FA01F167F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39204" y="3445778"/>
            <a:ext cx="622715" cy="499729"/>
          </a:xfrm>
          <a:prstGeom prst="rect">
            <a:avLst/>
          </a:prstGeom>
          <a:noFill/>
          <a:extLst>
            <a:ext uri="{909E8E84-426E-40DD-AFC4-6F175D3DCCD1}">
              <a14:hiddenFill xmlns:a14="http://schemas.microsoft.com/office/drawing/2010/main">
                <a:solidFill>
                  <a:srgbClr val="FFFFFF"/>
                </a:solidFill>
              </a14:hiddenFill>
            </a:ext>
          </a:extLst>
        </p:spPr>
      </p:pic>
      <p:pic>
        <p:nvPicPr>
          <p:cNvPr id="1164" name="Picture 2">
            <a:extLst>
              <a:ext uri="{FF2B5EF4-FFF2-40B4-BE49-F238E27FC236}">
                <a16:creationId xmlns:a16="http://schemas.microsoft.com/office/drawing/2014/main" id="{054EDFC2-8C23-135B-1C13-C4D09E758789}"/>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39204" y="3819855"/>
            <a:ext cx="622715" cy="499729"/>
          </a:xfrm>
          <a:prstGeom prst="rect">
            <a:avLst/>
          </a:prstGeom>
          <a:noFill/>
          <a:extLst>
            <a:ext uri="{909E8E84-426E-40DD-AFC4-6F175D3DCCD1}">
              <a14:hiddenFill xmlns:a14="http://schemas.microsoft.com/office/drawing/2010/main">
                <a:solidFill>
                  <a:srgbClr val="FFFFFF"/>
                </a:solidFill>
              </a14:hiddenFill>
            </a:ext>
          </a:extLst>
        </p:spPr>
      </p:pic>
      <p:sp>
        <p:nvSpPr>
          <p:cNvPr id="1165" name="テキスト ボックス 1164">
            <a:extLst>
              <a:ext uri="{FF2B5EF4-FFF2-40B4-BE49-F238E27FC236}">
                <a16:creationId xmlns:a16="http://schemas.microsoft.com/office/drawing/2014/main" id="{4AA3E013-2D03-4078-81A3-55750CA9BA00}"/>
              </a:ext>
            </a:extLst>
          </p:cNvPr>
          <p:cNvSpPr txBox="1"/>
          <p:nvPr/>
        </p:nvSpPr>
        <p:spPr>
          <a:xfrm>
            <a:off x="37204" y="617678"/>
            <a:ext cx="2706241" cy="307777"/>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202X</a:t>
            </a:r>
            <a:r>
              <a:rPr kumimoji="0"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年１月</a:t>
            </a:r>
            <a:r>
              <a:rPr kumimoji="0"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a:t>
            </a:r>
            <a:r>
              <a:rPr kumimoji="0"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　豚熱発生</a:t>
            </a:r>
            <a:endPar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1170" name="Picture 2">
            <a:extLst>
              <a:ext uri="{FF2B5EF4-FFF2-40B4-BE49-F238E27FC236}">
                <a16:creationId xmlns:a16="http://schemas.microsoft.com/office/drawing/2014/main" id="{2ED83ED6-8357-7D0D-30F2-C5E53C7B07E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26699" y="2296502"/>
            <a:ext cx="847227" cy="679900"/>
          </a:xfrm>
          <a:prstGeom prst="rect">
            <a:avLst/>
          </a:prstGeom>
          <a:noFill/>
          <a:extLst>
            <a:ext uri="{909E8E84-426E-40DD-AFC4-6F175D3DCCD1}">
              <a14:hiddenFill xmlns:a14="http://schemas.microsoft.com/office/drawing/2010/main">
                <a:solidFill>
                  <a:srgbClr val="FFFFFF"/>
                </a:solidFill>
              </a14:hiddenFill>
            </a:ext>
          </a:extLst>
        </p:spPr>
      </p:pic>
      <p:sp>
        <p:nvSpPr>
          <p:cNvPr id="1171" name="テキスト ボックス 1170">
            <a:extLst>
              <a:ext uri="{FF2B5EF4-FFF2-40B4-BE49-F238E27FC236}">
                <a16:creationId xmlns:a16="http://schemas.microsoft.com/office/drawing/2014/main" id="{C0DE2079-4AB3-C3A3-68DB-E5F7A8C3935E}"/>
              </a:ext>
            </a:extLst>
          </p:cNvPr>
          <p:cNvSpPr txBox="1"/>
          <p:nvPr/>
        </p:nvSpPr>
        <p:spPr>
          <a:xfrm>
            <a:off x="139937" y="2084767"/>
            <a:ext cx="3087947" cy="307777"/>
          </a:xfrm>
          <a:prstGeom prst="rect">
            <a:avLst/>
          </a:prstGeom>
          <a:solidFill>
            <a:schemeClr val="accent4">
              <a:lumMod val="40000"/>
              <a:lumOff val="6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発生時の農場の状況 及び 殺処分対象</a:t>
            </a:r>
            <a:endPar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172" name="テキスト ボックス 1171">
            <a:extLst>
              <a:ext uri="{FF2B5EF4-FFF2-40B4-BE49-F238E27FC236}">
                <a16:creationId xmlns:a16="http://schemas.microsoft.com/office/drawing/2014/main" id="{CD140F25-AC5B-740C-F2C2-5AD764BD3C65}"/>
              </a:ext>
            </a:extLst>
          </p:cNvPr>
          <p:cNvSpPr txBox="1"/>
          <p:nvPr/>
        </p:nvSpPr>
        <p:spPr>
          <a:xfrm>
            <a:off x="4074957" y="639180"/>
            <a:ext cx="918353" cy="307777"/>
          </a:xfrm>
          <a:prstGeom prst="rect">
            <a:avLst/>
          </a:prstGeom>
          <a:solidFill>
            <a:schemeClr val="accent5">
              <a:lumMod val="40000"/>
              <a:lumOff val="6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導入計画</a:t>
            </a:r>
            <a:endPar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173" name="テキスト ボックス 1172">
            <a:extLst>
              <a:ext uri="{FF2B5EF4-FFF2-40B4-BE49-F238E27FC236}">
                <a16:creationId xmlns:a16="http://schemas.microsoft.com/office/drawing/2014/main" id="{4B30122F-BB24-A0F7-ADBD-36769117566D}"/>
              </a:ext>
            </a:extLst>
          </p:cNvPr>
          <p:cNvSpPr txBox="1"/>
          <p:nvPr/>
        </p:nvSpPr>
        <p:spPr>
          <a:xfrm>
            <a:off x="4487281" y="1674193"/>
            <a:ext cx="993394" cy="276999"/>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４月</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a:t>
            </a:r>
            <a:endPar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175" name="テキスト ボックス 1174">
            <a:extLst>
              <a:ext uri="{FF2B5EF4-FFF2-40B4-BE49-F238E27FC236}">
                <a16:creationId xmlns:a16="http://schemas.microsoft.com/office/drawing/2014/main" id="{BC65DDBE-49C1-1797-00C1-83424DF8DECD}"/>
              </a:ext>
            </a:extLst>
          </p:cNvPr>
          <p:cNvSpPr txBox="1"/>
          <p:nvPr/>
        </p:nvSpPr>
        <p:spPr>
          <a:xfrm>
            <a:off x="4319478" y="1356050"/>
            <a:ext cx="993394" cy="276999"/>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202X</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endPar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177" name="テキスト ボックス 1176">
            <a:extLst>
              <a:ext uri="{FF2B5EF4-FFF2-40B4-BE49-F238E27FC236}">
                <a16:creationId xmlns:a16="http://schemas.microsoft.com/office/drawing/2014/main" id="{BBD065B8-D88B-AE92-ED25-377421BB926F}"/>
              </a:ext>
            </a:extLst>
          </p:cNvPr>
          <p:cNvSpPr txBox="1"/>
          <p:nvPr/>
        </p:nvSpPr>
        <p:spPr>
          <a:xfrm>
            <a:off x="4477684" y="2368471"/>
            <a:ext cx="993394" cy="276999"/>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６月</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a:t>
            </a:r>
            <a:endPar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179" name="テキスト ボックス 1178">
            <a:extLst>
              <a:ext uri="{FF2B5EF4-FFF2-40B4-BE49-F238E27FC236}">
                <a16:creationId xmlns:a16="http://schemas.microsoft.com/office/drawing/2014/main" id="{C169C71F-A9C6-AFB9-7EAC-FC58D320167E}"/>
              </a:ext>
            </a:extLst>
          </p:cNvPr>
          <p:cNvSpPr txBox="1"/>
          <p:nvPr/>
        </p:nvSpPr>
        <p:spPr>
          <a:xfrm>
            <a:off x="4477684" y="3757027"/>
            <a:ext cx="993394" cy="276999"/>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altLang="ja-JP" sz="1200" dirty="0">
                <a:solidFill>
                  <a:prstClr val="black"/>
                </a:solidFill>
                <a:latin typeface="Meiryo UI" panose="020B0604030504040204" pitchFamily="50" charset="-128"/>
                <a:ea typeface="Meiryo UI" panose="020B0604030504040204" pitchFamily="50" charset="-128"/>
              </a:rPr>
              <a:t>10</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a:t>
            </a:r>
            <a:endPar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181" name="テキスト ボックス 1180">
            <a:extLst>
              <a:ext uri="{FF2B5EF4-FFF2-40B4-BE49-F238E27FC236}">
                <a16:creationId xmlns:a16="http://schemas.microsoft.com/office/drawing/2014/main" id="{9665D8A5-A0DE-507F-3D79-0D1A0CA40615}"/>
              </a:ext>
            </a:extLst>
          </p:cNvPr>
          <p:cNvSpPr txBox="1"/>
          <p:nvPr/>
        </p:nvSpPr>
        <p:spPr>
          <a:xfrm>
            <a:off x="4477684" y="3062749"/>
            <a:ext cx="993394" cy="276999"/>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８月</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a:t>
            </a:r>
            <a:endPar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183" name="テキスト ボックス 1182">
            <a:extLst>
              <a:ext uri="{FF2B5EF4-FFF2-40B4-BE49-F238E27FC236}">
                <a16:creationId xmlns:a16="http://schemas.microsoft.com/office/drawing/2014/main" id="{7B9DE2DF-07C2-8945-48C3-CBD2D9F12DE3}"/>
              </a:ext>
            </a:extLst>
          </p:cNvPr>
          <p:cNvSpPr txBox="1"/>
          <p:nvPr/>
        </p:nvSpPr>
        <p:spPr>
          <a:xfrm>
            <a:off x="4477684" y="4451307"/>
            <a:ext cx="993394" cy="276999"/>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altLang="ja-JP" sz="1200" dirty="0">
                <a:solidFill>
                  <a:prstClr val="black"/>
                </a:solidFill>
                <a:latin typeface="Meiryo UI" panose="020B0604030504040204" pitchFamily="50" charset="-128"/>
                <a:ea typeface="Meiryo UI" panose="020B0604030504040204" pitchFamily="50" charset="-128"/>
              </a:rPr>
              <a:t>12</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a:t>
            </a:r>
            <a:endPar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cxnSp>
        <p:nvCxnSpPr>
          <p:cNvPr id="1185" name="直線矢印コネクタ 1184">
            <a:extLst>
              <a:ext uri="{FF2B5EF4-FFF2-40B4-BE49-F238E27FC236}">
                <a16:creationId xmlns:a16="http://schemas.microsoft.com/office/drawing/2014/main" id="{6368EAB5-6CF5-9785-2031-26681A6D512C}"/>
              </a:ext>
            </a:extLst>
          </p:cNvPr>
          <p:cNvCxnSpPr>
            <a:cxnSpLocks/>
          </p:cNvCxnSpPr>
          <p:nvPr/>
        </p:nvCxnSpPr>
        <p:spPr>
          <a:xfrm>
            <a:off x="5445258" y="1677157"/>
            <a:ext cx="0" cy="3051149"/>
          </a:xfrm>
          <a:prstGeom prst="straightConnector1">
            <a:avLst/>
          </a:prstGeom>
          <a:ln w="38100">
            <a:prstDash val="dash"/>
            <a:tailEnd type="triangle"/>
          </a:ln>
        </p:spPr>
        <p:style>
          <a:lnRef idx="1">
            <a:schemeClr val="dk1"/>
          </a:lnRef>
          <a:fillRef idx="0">
            <a:schemeClr val="dk1"/>
          </a:fillRef>
          <a:effectRef idx="0">
            <a:schemeClr val="dk1"/>
          </a:effectRef>
          <a:fontRef idx="minor">
            <a:schemeClr val="tx1"/>
          </a:fontRef>
        </p:style>
      </p:cxnSp>
      <p:pic>
        <p:nvPicPr>
          <p:cNvPr id="1187" name="Picture 2">
            <a:extLst>
              <a:ext uri="{FF2B5EF4-FFF2-40B4-BE49-F238E27FC236}">
                <a16:creationId xmlns:a16="http://schemas.microsoft.com/office/drawing/2014/main" id="{C30EDEF1-02F4-B7B2-BD05-64F98F2936D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27658" y="4396262"/>
            <a:ext cx="445252" cy="357315"/>
          </a:xfrm>
          <a:prstGeom prst="rect">
            <a:avLst/>
          </a:prstGeom>
          <a:noFill/>
          <a:extLst>
            <a:ext uri="{909E8E84-426E-40DD-AFC4-6F175D3DCCD1}">
              <a14:hiddenFill xmlns:a14="http://schemas.microsoft.com/office/drawing/2010/main">
                <a:solidFill>
                  <a:srgbClr val="FFFFFF"/>
                </a:solidFill>
              </a14:hiddenFill>
            </a:ext>
          </a:extLst>
        </p:spPr>
      </p:pic>
      <p:pic>
        <p:nvPicPr>
          <p:cNvPr id="1190" name="Picture 2">
            <a:extLst>
              <a:ext uri="{FF2B5EF4-FFF2-40B4-BE49-F238E27FC236}">
                <a16:creationId xmlns:a16="http://schemas.microsoft.com/office/drawing/2014/main" id="{DC88C751-5D7C-6275-C927-A34A4A484D5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868709" y="3691860"/>
            <a:ext cx="445252" cy="357315"/>
          </a:xfrm>
          <a:prstGeom prst="rect">
            <a:avLst/>
          </a:prstGeom>
          <a:noFill/>
          <a:extLst>
            <a:ext uri="{909E8E84-426E-40DD-AFC4-6F175D3DCCD1}">
              <a14:hiddenFill xmlns:a14="http://schemas.microsoft.com/office/drawing/2010/main">
                <a:solidFill>
                  <a:srgbClr val="FFFFFF"/>
                </a:solidFill>
              </a14:hiddenFill>
            </a:ext>
          </a:extLst>
        </p:spPr>
      </p:pic>
      <p:pic>
        <p:nvPicPr>
          <p:cNvPr id="1191" name="Picture 2">
            <a:extLst>
              <a:ext uri="{FF2B5EF4-FFF2-40B4-BE49-F238E27FC236}">
                <a16:creationId xmlns:a16="http://schemas.microsoft.com/office/drawing/2014/main" id="{E3A163D0-11D3-FC76-9A1E-CDEAAA86198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868709" y="3339659"/>
            <a:ext cx="445252" cy="357315"/>
          </a:xfrm>
          <a:prstGeom prst="rect">
            <a:avLst/>
          </a:prstGeom>
          <a:noFill/>
          <a:extLst>
            <a:ext uri="{909E8E84-426E-40DD-AFC4-6F175D3DCCD1}">
              <a14:hiddenFill xmlns:a14="http://schemas.microsoft.com/office/drawing/2010/main">
                <a:solidFill>
                  <a:srgbClr val="FFFFFF"/>
                </a:solidFill>
              </a14:hiddenFill>
            </a:ext>
          </a:extLst>
        </p:spPr>
      </p:pic>
      <p:pic>
        <p:nvPicPr>
          <p:cNvPr id="1192" name="Picture 2">
            <a:extLst>
              <a:ext uri="{FF2B5EF4-FFF2-40B4-BE49-F238E27FC236}">
                <a16:creationId xmlns:a16="http://schemas.microsoft.com/office/drawing/2014/main" id="{FB9A82E3-3648-31FD-AC79-A4930CEB077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868709" y="4044061"/>
            <a:ext cx="445252" cy="357315"/>
          </a:xfrm>
          <a:prstGeom prst="rect">
            <a:avLst/>
          </a:prstGeom>
          <a:noFill/>
          <a:extLst>
            <a:ext uri="{909E8E84-426E-40DD-AFC4-6F175D3DCCD1}">
              <a14:hiddenFill xmlns:a14="http://schemas.microsoft.com/office/drawing/2010/main">
                <a:solidFill>
                  <a:srgbClr val="FFFFFF"/>
                </a:solidFill>
              </a14:hiddenFill>
            </a:ext>
          </a:extLst>
        </p:spPr>
      </p:pic>
      <p:pic>
        <p:nvPicPr>
          <p:cNvPr id="1193" name="Picture 2">
            <a:extLst>
              <a:ext uri="{FF2B5EF4-FFF2-40B4-BE49-F238E27FC236}">
                <a16:creationId xmlns:a16="http://schemas.microsoft.com/office/drawing/2014/main" id="{76EBF15A-F30D-4312-09B1-73D5DCDF08B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868709" y="4396262"/>
            <a:ext cx="445252" cy="357315"/>
          </a:xfrm>
          <a:prstGeom prst="rect">
            <a:avLst/>
          </a:prstGeom>
          <a:noFill/>
          <a:extLst>
            <a:ext uri="{909E8E84-426E-40DD-AFC4-6F175D3DCCD1}">
              <a14:hiddenFill xmlns:a14="http://schemas.microsoft.com/office/drawing/2010/main">
                <a:solidFill>
                  <a:srgbClr val="FFFFFF"/>
                </a:solidFill>
              </a14:hiddenFill>
            </a:ext>
          </a:extLst>
        </p:spPr>
      </p:pic>
      <p:pic>
        <p:nvPicPr>
          <p:cNvPr id="1204" name="Picture 2">
            <a:extLst>
              <a:ext uri="{FF2B5EF4-FFF2-40B4-BE49-F238E27FC236}">
                <a16:creationId xmlns:a16="http://schemas.microsoft.com/office/drawing/2014/main" id="{ACFDD60C-17FE-26BB-9A2D-2758BE9D0B6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9660" y="3362196"/>
            <a:ext cx="847227" cy="679900"/>
          </a:xfrm>
          <a:prstGeom prst="rect">
            <a:avLst/>
          </a:prstGeom>
          <a:noFill/>
          <a:extLst>
            <a:ext uri="{909E8E84-426E-40DD-AFC4-6F175D3DCCD1}">
              <a14:hiddenFill xmlns:a14="http://schemas.microsoft.com/office/drawing/2010/main">
                <a:solidFill>
                  <a:srgbClr val="FFFFFF"/>
                </a:solidFill>
              </a14:hiddenFill>
            </a:ext>
          </a:extLst>
        </p:spPr>
      </p:pic>
      <p:sp>
        <p:nvSpPr>
          <p:cNvPr id="1205" name="テキスト ボックス 1204">
            <a:extLst>
              <a:ext uri="{FF2B5EF4-FFF2-40B4-BE49-F238E27FC236}">
                <a16:creationId xmlns:a16="http://schemas.microsoft.com/office/drawing/2014/main" id="{6A8D3D55-6336-A674-F3E6-02837D4E1903}"/>
              </a:ext>
            </a:extLst>
          </p:cNvPr>
          <p:cNvSpPr txBox="1"/>
          <p:nvPr/>
        </p:nvSpPr>
        <p:spPr>
          <a:xfrm>
            <a:off x="898247" y="2454673"/>
            <a:ext cx="679565"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繁殖豚</a:t>
            </a: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（雄）</a:t>
            </a:r>
            <a:endPar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206" name="テキスト ボックス 1205">
            <a:extLst>
              <a:ext uri="{FF2B5EF4-FFF2-40B4-BE49-F238E27FC236}">
                <a16:creationId xmlns:a16="http://schemas.microsoft.com/office/drawing/2014/main" id="{281C358F-B2A6-0810-7B19-86F636B5743F}"/>
              </a:ext>
            </a:extLst>
          </p:cNvPr>
          <p:cNvSpPr txBox="1"/>
          <p:nvPr/>
        </p:nvSpPr>
        <p:spPr>
          <a:xfrm>
            <a:off x="111919" y="2950056"/>
            <a:ext cx="87169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200" b="1" dirty="0">
                <a:solidFill>
                  <a:prstClr val="black"/>
                </a:solidFill>
                <a:latin typeface="Meiryo UI" panose="020B0604030504040204" pitchFamily="50" charset="-128"/>
                <a:ea typeface="Meiryo UI" panose="020B0604030504040204" pitchFamily="50" charset="-128"/>
              </a:rPr>
              <a:t>120</a:t>
            </a:r>
            <a:r>
              <a:rPr lang="ja-JP" altLang="en-US" sz="1200" b="1" dirty="0">
                <a:solidFill>
                  <a:prstClr val="black"/>
                </a:solidFill>
                <a:latin typeface="Meiryo UI" panose="020B0604030504040204" pitchFamily="50" charset="-128"/>
                <a:ea typeface="Meiryo UI" panose="020B0604030504040204" pitchFamily="50" charset="-128"/>
              </a:rPr>
              <a:t>頭</a:t>
            </a:r>
            <a:endPar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207" name="テキスト ボックス 1206">
            <a:extLst>
              <a:ext uri="{FF2B5EF4-FFF2-40B4-BE49-F238E27FC236}">
                <a16:creationId xmlns:a16="http://schemas.microsoft.com/office/drawing/2014/main" id="{445B3F16-B473-37FF-34EE-57059E4B78D9}"/>
              </a:ext>
            </a:extLst>
          </p:cNvPr>
          <p:cNvSpPr txBox="1"/>
          <p:nvPr/>
        </p:nvSpPr>
        <p:spPr>
          <a:xfrm>
            <a:off x="1051686" y="2950056"/>
            <a:ext cx="445442"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200" b="1" dirty="0">
                <a:solidFill>
                  <a:prstClr val="black"/>
                </a:solidFill>
                <a:latin typeface="Meiryo UI" panose="020B0604030504040204" pitchFamily="50" charset="-128"/>
                <a:ea typeface="Meiryo UI" panose="020B0604030504040204" pitchFamily="50" charset="-128"/>
              </a:rPr>
              <a:t>5</a:t>
            </a:r>
            <a:r>
              <a:rPr lang="ja-JP" altLang="en-US" sz="1200" b="1" dirty="0">
                <a:solidFill>
                  <a:prstClr val="black"/>
                </a:solidFill>
                <a:latin typeface="Meiryo UI" panose="020B0604030504040204" pitchFamily="50" charset="-128"/>
                <a:ea typeface="Meiryo UI" panose="020B0604030504040204" pitchFamily="50" charset="-128"/>
              </a:rPr>
              <a:t>頭</a:t>
            </a:r>
            <a:endPar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208" name="テキスト ボックス 1207">
            <a:extLst>
              <a:ext uri="{FF2B5EF4-FFF2-40B4-BE49-F238E27FC236}">
                <a16:creationId xmlns:a16="http://schemas.microsoft.com/office/drawing/2014/main" id="{97E102EC-79A6-5A69-5EE4-7C2FBE3DCDFB}"/>
              </a:ext>
            </a:extLst>
          </p:cNvPr>
          <p:cNvSpPr txBox="1"/>
          <p:nvPr/>
        </p:nvSpPr>
        <p:spPr>
          <a:xfrm>
            <a:off x="1667611" y="2950056"/>
            <a:ext cx="661746"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200" b="1" dirty="0">
                <a:solidFill>
                  <a:prstClr val="black"/>
                </a:solidFill>
                <a:latin typeface="Meiryo UI" panose="020B0604030504040204" pitchFamily="50" charset="-128"/>
                <a:ea typeface="Meiryo UI" panose="020B0604030504040204" pitchFamily="50" charset="-128"/>
              </a:rPr>
              <a:t>250</a:t>
            </a:r>
            <a:r>
              <a:rPr lang="ja-JP" altLang="en-US" sz="1200" b="1" dirty="0">
                <a:solidFill>
                  <a:prstClr val="black"/>
                </a:solidFill>
                <a:latin typeface="Meiryo UI" panose="020B0604030504040204" pitchFamily="50" charset="-128"/>
                <a:ea typeface="Meiryo UI" panose="020B0604030504040204" pitchFamily="50" charset="-128"/>
              </a:rPr>
              <a:t>頭</a:t>
            </a:r>
            <a:endPar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209" name="テキスト ボックス 1208">
            <a:extLst>
              <a:ext uri="{FF2B5EF4-FFF2-40B4-BE49-F238E27FC236}">
                <a16:creationId xmlns:a16="http://schemas.microsoft.com/office/drawing/2014/main" id="{F37547F9-1AEF-A41D-EBCB-C4E964ABD425}"/>
              </a:ext>
            </a:extLst>
          </p:cNvPr>
          <p:cNvSpPr txBox="1"/>
          <p:nvPr/>
        </p:nvSpPr>
        <p:spPr>
          <a:xfrm>
            <a:off x="2979747" y="2950056"/>
            <a:ext cx="87169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200" b="1" dirty="0">
                <a:solidFill>
                  <a:prstClr val="black"/>
                </a:solidFill>
                <a:highlight>
                  <a:srgbClr val="FFFF00"/>
                </a:highlight>
                <a:latin typeface="Meiryo UI" panose="020B0604030504040204" pitchFamily="50" charset="-128"/>
                <a:ea typeface="Meiryo UI" panose="020B0604030504040204" pitchFamily="50" charset="-128"/>
              </a:rPr>
              <a:t>1300</a:t>
            </a:r>
            <a:r>
              <a:rPr lang="ja-JP" altLang="en-US" sz="1200" b="1" dirty="0">
                <a:solidFill>
                  <a:prstClr val="black"/>
                </a:solidFill>
                <a:highlight>
                  <a:srgbClr val="FFFF00"/>
                </a:highlight>
                <a:latin typeface="Meiryo UI" panose="020B0604030504040204" pitchFamily="50" charset="-128"/>
                <a:ea typeface="Meiryo UI" panose="020B0604030504040204" pitchFamily="50" charset="-128"/>
              </a:rPr>
              <a:t>頭</a:t>
            </a:r>
            <a:endParaRPr kumimoji="1" lang="ja-JP" altLang="en-US" sz="1200" b="1" i="0" u="none" strike="noStrike" kern="1200" cap="none" spc="0" normalizeH="0" baseline="0" noProof="0" dirty="0">
              <a:ln>
                <a:noFill/>
              </a:ln>
              <a:solidFill>
                <a:prstClr val="black"/>
              </a:solidFill>
              <a:effectLst/>
              <a:highlight>
                <a:srgbClr val="FFFF00"/>
              </a:highlight>
              <a:uLnTx/>
              <a:uFillTx/>
              <a:latin typeface="Meiryo UI" panose="020B0604030504040204" pitchFamily="50" charset="-128"/>
              <a:ea typeface="Meiryo UI" panose="020B0604030504040204" pitchFamily="50" charset="-128"/>
              <a:cs typeface="+mn-cs"/>
            </a:endParaRPr>
          </a:p>
        </p:txBody>
      </p:sp>
      <p:sp>
        <p:nvSpPr>
          <p:cNvPr id="1211" name="テキスト ボックス 1210">
            <a:extLst>
              <a:ext uri="{FF2B5EF4-FFF2-40B4-BE49-F238E27FC236}">
                <a16:creationId xmlns:a16="http://schemas.microsoft.com/office/drawing/2014/main" id="{7384FC56-D408-38B6-12DE-0849414A7EE2}"/>
              </a:ext>
            </a:extLst>
          </p:cNvPr>
          <p:cNvSpPr txBox="1"/>
          <p:nvPr/>
        </p:nvSpPr>
        <p:spPr>
          <a:xfrm>
            <a:off x="5595926" y="1281042"/>
            <a:ext cx="87169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200" b="1" dirty="0">
                <a:solidFill>
                  <a:prstClr val="black"/>
                </a:solidFill>
                <a:highlight>
                  <a:srgbClr val="FFFF00"/>
                </a:highlight>
                <a:latin typeface="Meiryo UI" panose="020B0604030504040204" pitchFamily="50" charset="-128"/>
                <a:ea typeface="Meiryo UI" panose="020B0604030504040204" pitchFamily="50" charset="-128"/>
              </a:rPr>
              <a:t>110</a:t>
            </a:r>
            <a:r>
              <a:rPr lang="ja-JP" altLang="en-US" sz="1200" b="1" dirty="0">
                <a:solidFill>
                  <a:prstClr val="black"/>
                </a:solidFill>
                <a:highlight>
                  <a:srgbClr val="FFFF00"/>
                </a:highlight>
                <a:latin typeface="Meiryo UI" panose="020B0604030504040204" pitchFamily="50" charset="-128"/>
                <a:ea typeface="Meiryo UI" panose="020B0604030504040204" pitchFamily="50" charset="-128"/>
              </a:rPr>
              <a:t>頭</a:t>
            </a:r>
            <a:endParaRPr kumimoji="1" lang="ja-JP" altLang="en-US" sz="1200" b="1" i="0" u="none" strike="noStrike" kern="1200" cap="none" spc="0" normalizeH="0" baseline="0" noProof="0" dirty="0">
              <a:ln>
                <a:noFill/>
              </a:ln>
              <a:solidFill>
                <a:prstClr val="black"/>
              </a:solidFill>
              <a:effectLst/>
              <a:highlight>
                <a:srgbClr val="FFFF00"/>
              </a:highlight>
              <a:uLnTx/>
              <a:uFillTx/>
              <a:latin typeface="Meiryo UI" panose="020B0604030504040204" pitchFamily="50" charset="-128"/>
              <a:ea typeface="Meiryo UI" panose="020B0604030504040204" pitchFamily="50" charset="-128"/>
              <a:cs typeface="+mn-cs"/>
            </a:endParaRPr>
          </a:p>
        </p:txBody>
      </p:sp>
      <p:sp>
        <p:nvSpPr>
          <p:cNvPr id="1212" name="テキスト ボックス 1211">
            <a:extLst>
              <a:ext uri="{FF2B5EF4-FFF2-40B4-BE49-F238E27FC236}">
                <a16:creationId xmlns:a16="http://schemas.microsoft.com/office/drawing/2014/main" id="{7FE9EED5-796A-D191-599A-BF686A968F82}"/>
              </a:ext>
            </a:extLst>
          </p:cNvPr>
          <p:cNvSpPr txBox="1"/>
          <p:nvPr/>
        </p:nvSpPr>
        <p:spPr>
          <a:xfrm>
            <a:off x="6491148" y="1281042"/>
            <a:ext cx="87169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200" b="1" dirty="0">
                <a:solidFill>
                  <a:prstClr val="black"/>
                </a:solidFill>
                <a:latin typeface="Meiryo UI" panose="020B0604030504040204" pitchFamily="50" charset="-128"/>
                <a:ea typeface="Meiryo UI" panose="020B0604030504040204" pitchFamily="50" charset="-128"/>
              </a:rPr>
              <a:t>5</a:t>
            </a:r>
            <a:r>
              <a:rPr lang="ja-JP" altLang="en-US" sz="1200" b="1" dirty="0">
                <a:solidFill>
                  <a:prstClr val="black"/>
                </a:solidFill>
                <a:latin typeface="Meiryo UI" panose="020B0604030504040204" pitchFamily="50" charset="-128"/>
                <a:ea typeface="Meiryo UI" panose="020B0604030504040204" pitchFamily="50" charset="-128"/>
              </a:rPr>
              <a:t>頭</a:t>
            </a:r>
            <a:endPar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213" name="テキスト ボックス 1212">
            <a:extLst>
              <a:ext uri="{FF2B5EF4-FFF2-40B4-BE49-F238E27FC236}">
                <a16:creationId xmlns:a16="http://schemas.microsoft.com/office/drawing/2014/main" id="{E77CDFE6-055E-DE88-CD1F-006CD9437E6E}"/>
              </a:ext>
            </a:extLst>
          </p:cNvPr>
          <p:cNvSpPr txBox="1"/>
          <p:nvPr/>
        </p:nvSpPr>
        <p:spPr>
          <a:xfrm>
            <a:off x="7414716" y="1281042"/>
            <a:ext cx="87169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200" b="1" dirty="0">
                <a:solidFill>
                  <a:prstClr val="black"/>
                </a:solidFill>
                <a:latin typeface="Meiryo UI" panose="020B0604030504040204" pitchFamily="50" charset="-128"/>
                <a:ea typeface="Meiryo UI" panose="020B0604030504040204" pitchFamily="50" charset="-128"/>
              </a:rPr>
              <a:t>800</a:t>
            </a:r>
            <a:r>
              <a:rPr lang="ja-JP" altLang="en-US" sz="1200" b="1" dirty="0">
                <a:solidFill>
                  <a:prstClr val="black"/>
                </a:solidFill>
                <a:latin typeface="Meiryo UI" panose="020B0604030504040204" pitchFamily="50" charset="-128"/>
                <a:ea typeface="Meiryo UI" panose="020B0604030504040204" pitchFamily="50" charset="-128"/>
              </a:rPr>
              <a:t>頭</a:t>
            </a:r>
            <a:endPar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214" name="テキスト ボックス 1213">
            <a:extLst>
              <a:ext uri="{FF2B5EF4-FFF2-40B4-BE49-F238E27FC236}">
                <a16:creationId xmlns:a16="http://schemas.microsoft.com/office/drawing/2014/main" id="{6DE1E8B9-BD11-F0D3-7BC5-F4527826B2CD}"/>
              </a:ext>
            </a:extLst>
          </p:cNvPr>
          <p:cNvSpPr txBox="1"/>
          <p:nvPr/>
        </p:nvSpPr>
        <p:spPr>
          <a:xfrm>
            <a:off x="8427886" y="1281042"/>
            <a:ext cx="87169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200" b="1" dirty="0">
                <a:solidFill>
                  <a:prstClr val="black"/>
                </a:solidFill>
                <a:latin typeface="Meiryo UI" panose="020B0604030504040204" pitchFamily="50" charset="-128"/>
                <a:ea typeface="Meiryo UI" panose="020B0604030504040204" pitchFamily="50" charset="-128"/>
              </a:rPr>
              <a:t>880</a:t>
            </a:r>
            <a:r>
              <a:rPr lang="ja-JP" altLang="en-US" sz="1200" b="1" dirty="0">
                <a:solidFill>
                  <a:prstClr val="black"/>
                </a:solidFill>
                <a:latin typeface="Meiryo UI" panose="020B0604030504040204" pitchFamily="50" charset="-128"/>
                <a:ea typeface="Meiryo UI" panose="020B0604030504040204" pitchFamily="50" charset="-128"/>
              </a:rPr>
              <a:t>頭</a:t>
            </a:r>
            <a:endPar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215" name="テキスト ボックス 1214">
            <a:extLst>
              <a:ext uri="{FF2B5EF4-FFF2-40B4-BE49-F238E27FC236}">
                <a16:creationId xmlns:a16="http://schemas.microsoft.com/office/drawing/2014/main" id="{D9710CF3-052E-26C5-0E16-9B03C637F31A}"/>
              </a:ext>
            </a:extLst>
          </p:cNvPr>
          <p:cNvSpPr txBox="1"/>
          <p:nvPr/>
        </p:nvSpPr>
        <p:spPr>
          <a:xfrm>
            <a:off x="139937" y="1164143"/>
            <a:ext cx="1340605" cy="307777"/>
          </a:xfrm>
          <a:prstGeom prst="rect">
            <a:avLst/>
          </a:prstGeom>
          <a:solidFill>
            <a:schemeClr val="bg1">
              <a:lumMod val="85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互助契約状況</a:t>
            </a:r>
            <a:endPar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217" name="テキスト ボックス 1216">
            <a:extLst>
              <a:ext uri="{FF2B5EF4-FFF2-40B4-BE49-F238E27FC236}">
                <a16:creationId xmlns:a16="http://schemas.microsoft.com/office/drawing/2014/main" id="{135AAE60-7BD5-9DD4-EEAB-85EC4EC59640}"/>
              </a:ext>
            </a:extLst>
          </p:cNvPr>
          <p:cNvSpPr txBox="1"/>
          <p:nvPr/>
        </p:nvSpPr>
        <p:spPr>
          <a:xfrm>
            <a:off x="1905577" y="1130792"/>
            <a:ext cx="1959122" cy="830997"/>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・契約頭数</a:t>
            </a: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R="0" lvl="0" indent="179388"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繁殖豚（雌）：</a:t>
            </a:r>
            <a:r>
              <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120</a:t>
            </a:r>
            <a:r>
              <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頭</a:t>
            </a:r>
            <a:endPar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R="0" lvl="0" indent="179388"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繁殖豚（雄）：</a:t>
            </a:r>
            <a:r>
              <a:rPr kumimoji="0" lang="en-US" altLang="ja-JP" sz="1200" b="1" i="0" u="none" strike="noStrike" kern="1200" cap="none" spc="0" normalizeH="0" baseline="0" noProof="0" dirty="0">
                <a:ln>
                  <a:noFill/>
                </a:ln>
                <a:solidFill>
                  <a:prstClr val="black"/>
                </a:solidFill>
                <a:effectLst/>
                <a:highlight>
                  <a:srgbClr val="FFFF00"/>
                </a:highlight>
                <a:uLnTx/>
                <a:uFillTx/>
                <a:latin typeface="Meiryo UI" panose="020B0604030504040204" pitchFamily="50" charset="-128"/>
                <a:ea typeface="Meiryo UI" panose="020B0604030504040204" pitchFamily="50" charset="-128"/>
                <a:cs typeface="+mn-cs"/>
              </a:rPr>
              <a:t>4</a:t>
            </a:r>
            <a:r>
              <a:rPr kumimoji="0" lang="ja-JP" altLang="en-US" sz="1200" b="1" i="0" u="none" strike="noStrike" kern="1200" cap="none" spc="0" normalizeH="0" baseline="0" noProof="0" dirty="0">
                <a:ln>
                  <a:noFill/>
                </a:ln>
                <a:solidFill>
                  <a:prstClr val="black"/>
                </a:solidFill>
                <a:effectLst/>
                <a:highlight>
                  <a:srgbClr val="FFFF00"/>
                </a:highlight>
                <a:uLnTx/>
                <a:uFillTx/>
                <a:latin typeface="Meiryo UI" panose="020B0604030504040204" pitchFamily="50" charset="-128"/>
                <a:ea typeface="Meiryo UI" panose="020B0604030504040204" pitchFamily="50" charset="-128"/>
                <a:cs typeface="+mn-cs"/>
              </a:rPr>
              <a:t>頭</a:t>
            </a:r>
            <a:endParaRPr lang="en-US" altLang="ja-JP" sz="1200" dirty="0">
              <a:solidFill>
                <a:prstClr val="black"/>
              </a:solidFill>
              <a:highlight>
                <a:srgbClr val="FFFF00"/>
              </a:highlight>
              <a:latin typeface="Meiryo UI" panose="020B0604030504040204" pitchFamily="50" charset="-128"/>
              <a:ea typeface="Meiryo UI" panose="020B0604030504040204" pitchFamily="50" charset="-128"/>
            </a:endParaRPr>
          </a:p>
          <a:p>
            <a:pPr marR="0" lvl="0" indent="179388"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肥育豚：</a:t>
            </a:r>
            <a:r>
              <a:rPr lang="en-US" altLang="ja-JP" sz="1200" b="1" dirty="0">
                <a:solidFill>
                  <a:prstClr val="black"/>
                </a:solidFill>
                <a:latin typeface="Meiryo UI" panose="020B0604030504040204" pitchFamily="50" charset="-128"/>
                <a:ea typeface="Meiryo UI" panose="020B0604030504040204" pitchFamily="50" charset="-128"/>
              </a:rPr>
              <a:t>20</a:t>
            </a:r>
            <a:r>
              <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00</a:t>
            </a:r>
            <a:r>
              <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頭</a:t>
            </a:r>
            <a:endPar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219" name="テキスト ボックス 1218">
            <a:extLst>
              <a:ext uri="{FF2B5EF4-FFF2-40B4-BE49-F238E27FC236}">
                <a16:creationId xmlns:a16="http://schemas.microsoft.com/office/drawing/2014/main" id="{C63B4DB4-C2A9-69C0-8CDF-670335FD24F6}"/>
              </a:ext>
            </a:extLst>
          </p:cNvPr>
          <p:cNvSpPr txBox="1"/>
          <p:nvPr/>
        </p:nvSpPr>
        <p:spPr>
          <a:xfrm>
            <a:off x="6240602" y="557466"/>
            <a:ext cx="1433185"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外部から導入</a:t>
            </a:r>
            <a:endPar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220" name="左中かっこ 1219">
            <a:extLst>
              <a:ext uri="{FF2B5EF4-FFF2-40B4-BE49-F238E27FC236}">
                <a16:creationId xmlns:a16="http://schemas.microsoft.com/office/drawing/2014/main" id="{D728F425-60D2-0A3F-1BC6-34DADFAC1C5B}"/>
              </a:ext>
            </a:extLst>
          </p:cNvPr>
          <p:cNvSpPr/>
          <p:nvPr/>
        </p:nvSpPr>
        <p:spPr>
          <a:xfrm rot="5400000">
            <a:off x="6872912" y="-351019"/>
            <a:ext cx="145366" cy="2432650"/>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kumimoji="1" lang="ja-JP" altLang="en-US"/>
          </a:p>
        </p:txBody>
      </p:sp>
      <p:sp>
        <p:nvSpPr>
          <p:cNvPr id="1222" name="テキスト ボックス 1221">
            <a:extLst>
              <a:ext uri="{FF2B5EF4-FFF2-40B4-BE49-F238E27FC236}">
                <a16:creationId xmlns:a16="http://schemas.microsoft.com/office/drawing/2014/main" id="{94C52E9C-5410-7E85-7ECB-69E3247F4EC0}"/>
              </a:ext>
            </a:extLst>
          </p:cNvPr>
          <p:cNvSpPr txBox="1"/>
          <p:nvPr/>
        </p:nvSpPr>
        <p:spPr>
          <a:xfrm>
            <a:off x="6512539" y="860599"/>
            <a:ext cx="81509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繁殖豚</a:t>
            </a: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（雄）</a:t>
            </a:r>
            <a:endPar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aphicFrame>
        <p:nvGraphicFramePr>
          <p:cNvPr id="1223" name="表 1222">
            <a:extLst>
              <a:ext uri="{FF2B5EF4-FFF2-40B4-BE49-F238E27FC236}">
                <a16:creationId xmlns:a16="http://schemas.microsoft.com/office/drawing/2014/main" id="{6B570503-EEA7-0F5A-B536-4531D601B830}"/>
              </a:ext>
            </a:extLst>
          </p:cNvPr>
          <p:cNvGraphicFramePr>
            <a:graphicFrameLocks noGrp="1"/>
          </p:cNvGraphicFramePr>
          <p:nvPr/>
        </p:nvGraphicFramePr>
        <p:xfrm>
          <a:off x="4052032" y="5107494"/>
          <a:ext cx="5583390" cy="1753440"/>
        </p:xfrm>
        <a:graphic>
          <a:graphicData uri="http://schemas.openxmlformats.org/drawingml/2006/table">
            <a:tbl>
              <a:tblPr firstRow="1" bandRow="1">
                <a:tableStyleId>{073A0DAA-6AF3-43AB-8588-CEC1D06C72B9}</a:tableStyleId>
              </a:tblPr>
              <a:tblGrid>
                <a:gridCol w="1106990">
                  <a:extLst>
                    <a:ext uri="{9D8B030D-6E8A-4147-A177-3AD203B41FA5}">
                      <a16:colId xmlns:a16="http://schemas.microsoft.com/office/drawing/2014/main" val="2908958160"/>
                    </a:ext>
                  </a:extLst>
                </a:gridCol>
                <a:gridCol w="1524000">
                  <a:extLst>
                    <a:ext uri="{9D8B030D-6E8A-4147-A177-3AD203B41FA5}">
                      <a16:colId xmlns:a16="http://schemas.microsoft.com/office/drawing/2014/main" val="3426262768"/>
                    </a:ext>
                  </a:extLst>
                </a:gridCol>
                <a:gridCol w="1367661">
                  <a:extLst>
                    <a:ext uri="{9D8B030D-6E8A-4147-A177-3AD203B41FA5}">
                      <a16:colId xmlns:a16="http://schemas.microsoft.com/office/drawing/2014/main" val="1024004485"/>
                    </a:ext>
                  </a:extLst>
                </a:gridCol>
                <a:gridCol w="1584739">
                  <a:extLst>
                    <a:ext uri="{9D8B030D-6E8A-4147-A177-3AD203B41FA5}">
                      <a16:colId xmlns:a16="http://schemas.microsoft.com/office/drawing/2014/main" val="4262673482"/>
                    </a:ext>
                  </a:extLst>
                </a:gridCol>
              </a:tblGrid>
              <a:tr h="324000">
                <a:tc>
                  <a:txBody>
                    <a:bodyPr/>
                    <a:lstStyle/>
                    <a:p>
                      <a:pPr algn="ctr"/>
                      <a:endParaRPr kumimoji="1" lang="ja-JP" altLang="en-US" sz="1100" dirty="0"/>
                    </a:p>
                  </a:txBody>
                  <a:tcPr anchor="ctr"/>
                </a:tc>
                <a:tc>
                  <a:txBody>
                    <a:bodyPr/>
                    <a:lstStyle/>
                    <a:p>
                      <a:pPr algn="ctr"/>
                      <a:r>
                        <a:rPr kumimoji="1" lang="ja-JP" altLang="en-US" sz="1100" dirty="0"/>
                        <a:t>繁殖豚（雌）</a:t>
                      </a:r>
                    </a:p>
                  </a:txBody>
                  <a:tcPr anchor="ctr"/>
                </a:tc>
                <a:tc>
                  <a:txBody>
                    <a:bodyPr/>
                    <a:lstStyle/>
                    <a:p>
                      <a:pPr algn="ctr"/>
                      <a:r>
                        <a:rPr kumimoji="1" lang="ja-JP" altLang="en-US" sz="1100" dirty="0"/>
                        <a:t>繁殖豚（雄）</a:t>
                      </a:r>
                    </a:p>
                  </a:txBody>
                  <a:tcPr anchor="ctr"/>
                </a:tc>
                <a:tc>
                  <a:txBody>
                    <a:bodyPr/>
                    <a:lstStyle/>
                    <a:p>
                      <a:pPr algn="ctr"/>
                      <a:r>
                        <a:rPr kumimoji="1" lang="ja-JP" altLang="en-US" sz="1100" dirty="0"/>
                        <a:t>肥育豚</a:t>
                      </a:r>
                    </a:p>
                  </a:txBody>
                  <a:tcPr anchor="ctr"/>
                </a:tc>
                <a:extLst>
                  <a:ext uri="{0D108BD9-81ED-4DB2-BD59-A6C34878D82A}">
                    <a16:rowId xmlns:a16="http://schemas.microsoft.com/office/drawing/2014/main" val="573669837"/>
                  </a:ext>
                </a:extLst>
              </a:tr>
              <a:tr h="288000">
                <a:tc>
                  <a:txBody>
                    <a:bodyPr/>
                    <a:lstStyle/>
                    <a:p>
                      <a:pPr algn="ctr"/>
                      <a:r>
                        <a:rPr kumimoji="1" lang="ja-JP" altLang="en-US" sz="1000" dirty="0"/>
                        <a:t>空舎期間</a:t>
                      </a:r>
                    </a:p>
                  </a:txBody>
                  <a:tcPr anchor="ctr"/>
                </a:tc>
                <a:tc>
                  <a:txBody>
                    <a:bodyPr/>
                    <a:lstStyle/>
                    <a:p>
                      <a:pPr algn="ctr"/>
                      <a:r>
                        <a:rPr kumimoji="1" lang="en-US" altLang="ja-JP" sz="1200" dirty="0"/>
                        <a:t>5</a:t>
                      </a:r>
                      <a:r>
                        <a:rPr kumimoji="1" lang="ja-JP" altLang="en-US" sz="1200" dirty="0"/>
                        <a:t>か月 </a:t>
                      </a:r>
                      <a:r>
                        <a:rPr kumimoji="1" lang="en-US" altLang="ja-JP" sz="1200" dirty="0"/>
                        <a:t>(1/10-6/10)</a:t>
                      </a:r>
                      <a:endParaRPr kumimoji="1" lang="ja-JP" altLang="en-US" sz="1200" dirty="0"/>
                    </a:p>
                  </a:txBody>
                  <a:tcPr anchor="ctr"/>
                </a:tc>
                <a:tc>
                  <a:txBody>
                    <a:bodyPr/>
                    <a:lstStyle/>
                    <a:p>
                      <a:pPr algn="ctr"/>
                      <a:r>
                        <a:rPr kumimoji="1" lang="en-US" altLang="ja-JP" sz="1200" dirty="0"/>
                        <a:t>3</a:t>
                      </a:r>
                      <a:r>
                        <a:rPr kumimoji="1" lang="ja-JP" altLang="en-US" sz="1200" dirty="0"/>
                        <a:t>か月 </a:t>
                      </a:r>
                      <a:r>
                        <a:rPr kumimoji="1" lang="en-US" altLang="ja-JP" sz="1200" dirty="0"/>
                        <a:t>(1/10-4/10)</a:t>
                      </a:r>
                      <a:endParaRPr kumimoji="1" lang="ja-JP" altLang="en-US" sz="1200" dirty="0"/>
                    </a:p>
                  </a:txBody>
                  <a:tcPr anchor="ctr"/>
                </a:tc>
                <a:tc>
                  <a:txBody>
                    <a:bodyPr/>
                    <a:lstStyle/>
                    <a:p>
                      <a:pPr algn="ctr"/>
                      <a:r>
                        <a:rPr kumimoji="1" lang="en-US" altLang="ja-JP" sz="1200" dirty="0"/>
                        <a:t>11</a:t>
                      </a:r>
                      <a:r>
                        <a:rPr kumimoji="1" lang="ja-JP" altLang="en-US" sz="1200" dirty="0"/>
                        <a:t>か月 </a:t>
                      </a:r>
                      <a:r>
                        <a:rPr kumimoji="1" lang="en-US" altLang="ja-JP" sz="1200" dirty="0"/>
                        <a:t>(1/10-12/10)</a:t>
                      </a:r>
                      <a:endParaRPr kumimoji="1" lang="ja-JP" altLang="en-US" sz="1200" dirty="0"/>
                    </a:p>
                  </a:txBody>
                  <a:tcPr anchor="ctr"/>
                </a:tc>
                <a:extLst>
                  <a:ext uri="{0D108BD9-81ED-4DB2-BD59-A6C34878D82A}">
                    <a16:rowId xmlns:a16="http://schemas.microsoft.com/office/drawing/2014/main" val="355713398"/>
                  </a:ext>
                </a:extLst>
              </a:tr>
              <a:tr h="288000">
                <a:tc>
                  <a:txBody>
                    <a:bodyPr/>
                    <a:lstStyle/>
                    <a:p>
                      <a:pPr algn="ctr"/>
                      <a:r>
                        <a:rPr kumimoji="1" lang="ja-JP" altLang="en-US" sz="1000" dirty="0"/>
                        <a:t>交付単価</a:t>
                      </a:r>
                      <a:endParaRPr kumimoji="1" lang="en-US" altLang="ja-JP" sz="1000" dirty="0"/>
                    </a:p>
                    <a:p>
                      <a:pPr algn="ctr"/>
                      <a:r>
                        <a:rPr kumimoji="1" lang="en-US" altLang="ja-JP" sz="1000" dirty="0"/>
                        <a:t>(A)</a:t>
                      </a:r>
                      <a:endParaRPr kumimoji="1" lang="ja-JP" altLang="en-US" sz="1000" dirty="0"/>
                    </a:p>
                  </a:txBody>
                  <a:tcPr anchor="ctr"/>
                </a:tc>
                <a:tc>
                  <a:txBody>
                    <a:bodyPr/>
                    <a:lstStyle/>
                    <a:p>
                      <a:pPr algn="ctr"/>
                      <a:r>
                        <a:rPr kumimoji="1" lang="ja-JP" altLang="en-US" sz="1200" dirty="0"/>
                        <a:t>○○</a:t>
                      </a:r>
                      <a:r>
                        <a:rPr kumimoji="1" lang="en-US" altLang="ja-JP" sz="1200" dirty="0"/>
                        <a:t>×5/8</a:t>
                      </a:r>
                    </a:p>
                    <a:p>
                      <a:pPr algn="ctr"/>
                      <a:r>
                        <a:rPr kumimoji="1" lang="ja-JP" altLang="en-US" sz="1100" dirty="0"/>
                        <a:t>（上限</a:t>
                      </a:r>
                      <a:r>
                        <a:rPr kumimoji="1" lang="en-US" altLang="ja-JP" sz="1100" dirty="0"/>
                        <a:t>56,000</a:t>
                      </a:r>
                      <a:r>
                        <a:rPr kumimoji="1" lang="ja-JP" altLang="en-US" sz="1100" dirty="0"/>
                        <a:t>円）</a:t>
                      </a:r>
                      <a:endParaRPr kumimoji="1" lang="ja-JP" altLang="en-US" sz="1200" dirty="0"/>
                    </a:p>
                  </a:txBody>
                  <a:tcPr anchor="ctr"/>
                </a:tc>
                <a:tc>
                  <a:txBody>
                    <a:bodyPr/>
                    <a:lstStyle/>
                    <a:p>
                      <a:pPr algn="ctr"/>
                      <a:r>
                        <a:rPr kumimoji="1" lang="ja-JP" altLang="en-US" sz="1200" dirty="0"/>
                        <a:t>△△</a:t>
                      </a:r>
                      <a:r>
                        <a:rPr kumimoji="1" lang="en-US" altLang="ja-JP" sz="1200" dirty="0"/>
                        <a:t>×3/8</a:t>
                      </a:r>
                    </a:p>
                    <a:p>
                      <a:pPr algn="ctr"/>
                      <a:r>
                        <a:rPr kumimoji="1" lang="ja-JP" altLang="en-US" sz="1100" dirty="0"/>
                        <a:t>（上限</a:t>
                      </a:r>
                      <a:r>
                        <a:rPr kumimoji="1" lang="en-US" altLang="ja-JP" sz="1100" dirty="0"/>
                        <a:t>11,000</a:t>
                      </a:r>
                      <a:r>
                        <a:rPr kumimoji="1" lang="ja-JP" altLang="en-US" sz="1100" dirty="0"/>
                        <a:t>円</a:t>
                      </a:r>
                      <a:r>
                        <a:rPr kumimoji="1" lang="ja-JP" altLang="en-US" sz="1200" dirty="0"/>
                        <a:t>）</a:t>
                      </a:r>
                    </a:p>
                  </a:txBody>
                  <a:tcPr anchor="ctr"/>
                </a:tc>
                <a:tc>
                  <a:txBody>
                    <a:bodyPr/>
                    <a:lstStyle/>
                    <a:p>
                      <a:pPr algn="ctr"/>
                      <a:r>
                        <a:rPr kumimoji="1" lang="ja-JP" altLang="en-US" sz="1200" dirty="0"/>
                        <a:t>□□</a:t>
                      </a:r>
                      <a:r>
                        <a:rPr kumimoji="1" lang="en-US" altLang="ja-JP" sz="1200" dirty="0"/>
                        <a:t>×11/8</a:t>
                      </a:r>
                    </a:p>
                    <a:p>
                      <a:pPr algn="ctr"/>
                      <a:r>
                        <a:rPr kumimoji="1" lang="ja-JP" altLang="en-US" sz="1100" dirty="0"/>
                        <a:t>（上限</a:t>
                      </a:r>
                      <a:r>
                        <a:rPr kumimoji="1" lang="en-US" altLang="ja-JP" sz="1100" dirty="0"/>
                        <a:t>11,000</a:t>
                      </a:r>
                      <a:r>
                        <a:rPr kumimoji="1" lang="ja-JP" altLang="en-US" sz="1100" dirty="0"/>
                        <a:t>円）</a:t>
                      </a:r>
                      <a:endParaRPr kumimoji="1" lang="ja-JP" altLang="en-US" sz="1200" dirty="0"/>
                    </a:p>
                  </a:txBody>
                  <a:tcPr anchor="ctr"/>
                </a:tc>
                <a:extLst>
                  <a:ext uri="{0D108BD9-81ED-4DB2-BD59-A6C34878D82A}">
                    <a16:rowId xmlns:a16="http://schemas.microsoft.com/office/drawing/2014/main" val="3575923302"/>
                  </a:ext>
                </a:extLst>
              </a:tr>
              <a:tr h="288000">
                <a:tc>
                  <a:txBody>
                    <a:bodyPr/>
                    <a:lstStyle/>
                    <a:p>
                      <a:pPr algn="ctr"/>
                      <a:r>
                        <a:rPr kumimoji="1" lang="ja-JP" altLang="en-US" sz="1000" dirty="0"/>
                        <a:t>交付対象頭数 </a:t>
                      </a:r>
                      <a:r>
                        <a:rPr kumimoji="1" lang="en-US" altLang="ja-JP" sz="1000" dirty="0"/>
                        <a:t>(B)</a:t>
                      </a:r>
                      <a:endParaRPr kumimoji="1" lang="ja-JP" altLang="en-US" sz="1000" dirty="0"/>
                    </a:p>
                  </a:txBody>
                  <a:tcPr anchor="ctr"/>
                </a:tc>
                <a:tc>
                  <a:txBody>
                    <a:bodyPr/>
                    <a:lstStyle/>
                    <a:p>
                      <a:pPr algn="ctr"/>
                      <a:r>
                        <a:rPr kumimoji="1" lang="en-US" altLang="ja-JP" sz="1400" dirty="0"/>
                        <a:t>110</a:t>
                      </a:r>
                      <a:endParaRPr kumimoji="1" lang="ja-JP" altLang="en-US" sz="1400" dirty="0"/>
                    </a:p>
                  </a:txBody>
                  <a:tcPr anchor="ctr"/>
                </a:tc>
                <a:tc>
                  <a:txBody>
                    <a:bodyPr/>
                    <a:lstStyle/>
                    <a:p>
                      <a:pPr algn="ctr"/>
                      <a:r>
                        <a:rPr kumimoji="1" lang="en-US" altLang="ja-JP" sz="1400" dirty="0"/>
                        <a:t>4</a:t>
                      </a:r>
                      <a:endParaRPr kumimoji="1" lang="ja-JP" altLang="en-US" sz="1400" dirty="0"/>
                    </a:p>
                  </a:txBody>
                  <a:tcPr anchor="ctr"/>
                </a:tc>
                <a:tc>
                  <a:txBody>
                    <a:bodyPr/>
                    <a:lstStyle/>
                    <a:p>
                      <a:pPr algn="ctr"/>
                      <a:r>
                        <a:rPr kumimoji="1" lang="en-US" altLang="ja-JP" sz="1400" dirty="0"/>
                        <a:t>1550</a:t>
                      </a:r>
                      <a:r>
                        <a:rPr kumimoji="1" lang="ja-JP" altLang="en-US" sz="1400" dirty="0"/>
                        <a:t> </a:t>
                      </a:r>
                      <a:r>
                        <a:rPr kumimoji="1" lang="en-US" altLang="ja-JP" sz="1100" dirty="0"/>
                        <a:t>(=250+1300)</a:t>
                      </a:r>
                      <a:r>
                        <a:rPr kumimoji="1" lang="en-US" altLang="ja-JP" sz="1100" baseline="30000" dirty="0"/>
                        <a:t>※</a:t>
                      </a:r>
                      <a:r>
                        <a:rPr kumimoji="1" lang="ja-JP" altLang="en-US" sz="1100" baseline="30000" dirty="0"/>
                        <a:t>２</a:t>
                      </a:r>
                      <a:endParaRPr kumimoji="1" lang="ja-JP" altLang="en-US" sz="1400" baseline="30000" dirty="0"/>
                    </a:p>
                  </a:txBody>
                  <a:tcPr anchor="ctr"/>
                </a:tc>
                <a:extLst>
                  <a:ext uri="{0D108BD9-81ED-4DB2-BD59-A6C34878D82A}">
                    <a16:rowId xmlns:a16="http://schemas.microsoft.com/office/drawing/2014/main" val="2405198447"/>
                  </a:ext>
                </a:extLst>
              </a:tr>
              <a:tr h="288000">
                <a:tc>
                  <a:txBody>
                    <a:bodyPr/>
                    <a:lstStyle/>
                    <a:p>
                      <a:pPr algn="ctr"/>
                      <a:r>
                        <a:rPr kumimoji="1" lang="ja-JP" altLang="en-US" sz="1000" dirty="0"/>
                        <a:t>互助金 </a:t>
                      </a:r>
                      <a:r>
                        <a:rPr kumimoji="1" lang="en-US" altLang="ja-JP" sz="1000" dirty="0"/>
                        <a:t>(A×B)</a:t>
                      </a:r>
                      <a:r>
                        <a:rPr kumimoji="1" lang="en-US" altLang="ja-JP" sz="1000" baseline="30000" dirty="0"/>
                        <a:t>※1</a:t>
                      </a:r>
                    </a:p>
                  </a:txBody>
                  <a:tcPr anchor="ctr"/>
                </a:tc>
                <a:tc>
                  <a:txBody>
                    <a:bodyPr/>
                    <a:lstStyle/>
                    <a:p>
                      <a:pPr algn="ctr"/>
                      <a:r>
                        <a:rPr kumimoji="1" lang="ja-JP" altLang="en-US" sz="1200" dirty="0"/>
                        <a:t>●●</a:t>
                      </a:r>
                    </a:p>
                  </a:txBody>
                  <a:tcPr anchor="ctr"/>
                </a:tc>
                <a:tc>
                  <a:txBody>
                    <a:bodyPr/>
                    <a:lstStyle/>
                    <a:p>
                      <a:pPr algn="ctr"/>
                      <a:r>
                        <a:rPr kumimoji="1" lang="ja-JP" altLang="en-US" sz="1200" dirty="0"/>
                        <a:t>▲▲</a:t>
                      </a:r>
                    </a:p>
                  </a:txBody>
                  <a:tcPr anchor="ctr"/>
                </a:tc>
                <a:tc>
                  <a:txBody>
                    <a:bodyPr/>
                    <a:lstStyle/>
                    <a:p>
                      <a:pPr algn="ctr"/>
                      <a:r>
                        <a:rPr kumimoji="1" lang="ja-JP" altLang="en-US" sz="1200" dirty="0"/>
                        <a:t>■■</a:t>
                      </a:r>
                    </a:p>
                  </a:txBody>
                  <a:tcPr anchor="ctr"/>
                </a:tc>
                <a:extLst>
                  <a:ext uri="{0D108BD9-81ED-4DB2-BD59-A6C34878D82A}">
                    <a16:rowId xmlns:a16="http://schemas.microsoft.com/office/drawing/2014/main" val="1554767034"/>
                  </a:ext>
                </a:extLst>
              </a:tr>
            </a:tbl>
          </a:graphicData>
        </a:graphic>
      </p:graphicFrame>
      <p:sp>
        <p:nvSpPr>
          <p:cNvPr id="1196" name="テキスト ボックス 1195">
            <a:extLst>
              <a:ext uri="{FF2B5EF4-FFF2-40B4-BE49-F238E27FC236}">
                <a16:creationId xmlns:a16="http://schemas.microsoft.com/office/drawing/2014/main" id="{F5E0E4C2-8D51-EA56-5F71-1237AF2F618C}"/>
              </a:ext>
            </a:extLst>
          </p:cNvPr>
          <p:cNvSpPr txBox="1"/>
          <p:nvPr/>
        </p:nvSpPr>
        <p:spPr>
          <a:xfrm>
            <a:off x="4074957" y="4813008"/>
            <a:ext cx="859326" cy="307777"/>
          </a:xfrm>
          <a:prstGeom prst="rect">
            <a:avLst/>
          </a:prstGeom>
          <a:solidFill>
            <a:schemeClr val="accent6">
              <a:lumMod val="40000"/>
              <a:lumOff val="6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互助金</a:t>
            </a:r>
            <a:endPar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226" name="テキスト ボックス 1225">
            <a:extLst>
              <a:ext uri="{FF2B5EF4-FFF2-40B4-BE49-F238E27FC236}">
                <a16:creationId xmlns:a16="http://schemas.microsoft.com/office/drawing/2014/main" id="{FA61728C-332E-65D2-63B6-4A4E028AFB34}"/>
              </a:ext>
            </a:extLst>
          </p:cNvPr>
          <p:cNvSpPr txBox="1"/>
          <p:nvPr/>
        </p:nvSpPr>
        <p:spPr>
          <a:xfrm>
            <a:off x="510228" y="1541878"/>
            <a:ext cx="968948" cy="276999"/>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・企業型</a:t>
            </a:r>
            <a:endPar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228" name="テキスト ボックス 1227">
            <a:extLst>
              <a:ext uri="{FF2B5EF4-FFF2-40B4-BE49-F238E27FC236}">
                <a16:creationId xmlns:a16="http://schemas.microsoft.com/office/drawing/2014/main" id="{4BE49BB7-D219-EFC0-F8A1-F6FBF2143723}"/>
              </a:ext>
            </a:extLst>
          </p:cNvPr>
          <p:cNvSpPr txBox="1"/>
          <p:nvPr/>
        </p:nvSpPr>
        <p:spPr>
          <a:xfrm>
            <a:off x="2311577" y="2547006"/>
            <a:ext cx="76607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離乳豚</a:t>
            </a: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230" name="テキスト ボックス 1229">
            <a:extLst>
              <a:ext uri="{FF2B5EF4-FFF2-40B4-BE49-F238E27FC236}">
                <a16:creationId xmlns:a16="http://schemas.microsoft.com/office/drawing/2014/main" id="{A4E65E70-EC1B-CA2D-82B9-E11EE109A147}"/>
              </a:ext>
            </a:extLst>
          </p:cNvPr>
          <p:cNvSpPr txBox="1"/>
          <p:nvPr/>
        </p:nvSpPr>
        <p:spPr>
          <a:xfrm>
            <a:off x="2348808" y="2950056"/>
            <a:ext cx="661746"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200" b="1" dirty="0">
                <a:solidFill>
                  <a:prstClr val="black"/>
                </a:solidFill>
                <a:highlight>
                  <a:srgbClr val="FFFF00"/>
                </a:highlight>
                <a:latin typeface="Meiryo UI" panose="020B0604030504040204" pitchFamily="50" charset="-128"/>
                <a:ea typeface="Meiryo UI" panose="020B0604030504040204" pitchFamily="50" charset="-128"/>
              </a:rPr>
              <a:t>250</a:t>
            </a:r>
            <a:r>
              <a:rPr lang="ja-JP" altLang="en-US" sz="1200" b="1" dirty="0">
                <a:solidFill>
                  <a:prstClr val="black"/>
                </a:solidFill>
                <a:highlight>
                  <a:srgbClr val="FFFF00"/>
                </a:highlight>
                <a:latin typeface="Meiryo UI" panose="020B0604030504040204" pitchFamily="50" charset="-128"/>
                <a:ea typeface="Meiryo UI" panose="020B0604030504040204" pitchFamily="50" charset="-128"/>
              </a:rPr>
              <a:t>頭</a:t>
            </a:r>
            <a:endParaRPr kumimoji="1" lang="ja-JP" altLang="en-US" sz="1200" b="1" i="0" u="none" strike="noStrike" kern="1200" cap="none" spc="0" normalizeH="0" baseline="0" noProof="0" dirty="0">
              <a:ln>
                <a:noFill/>
              </a:ln>
              <a:solidFill>
                <a:prstClr val="black"/>
              </a:solidFill>
              <a:effectLst/>
              <a:highlight>
                <a:srgbClr val="FFFF00"/>
              </a:highlight>
              <a:uLnTx/>
              <a:uFillTx/>
              <a:latin typeface="Meiryo UI" panose="020B0604030504040204" pitchFamily="50" charset="-128"/>
              <a:ea typeface="Meiryo UI" panose="020B0604030504040204" pitchFamily="50" charset="-128"/>
              <a:cs typeface="+mn-cs"/>
            </a:endParaRPr>
          </a:p>
        </p:txBody>
      </p:sp>
      <p:pic>
        <p:nvPicPr>
          <p:cNvPr id="1235" name="Picture 2">
            <a:extLst>
              <a:ext uri="{FF2B5EF4-FFF2-40B4-BE49-F238E27FC236}">
                <a16:creationId xmlns:a16="http://schemas.microsoft.com/office/drawing/2014/main" id="{2B1B98C3-0229-5B03-F9C2-3016EAED4B1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97903" y="3491190"/>
            <a:ext cx="445252" cy="357315"/>
          </a:xfrm>
          <a:prstGeom prst="rect">
            <a:avLst/>
          </a:prstGeom>
          <a:noFill/>
          <a:extLst>
            <a:ext uri="{909E8E84-426E-40DD-AFC4-6F175D3DCCD1}">
              <a14:hiddenFill xmlns:a14="http://schemas.microsoft.com/office/drawing/2010/main">
                <a:solidFill>
                  <a:srgbClr val="FFFFFF"/>
                </a:solidFill>
              </a14:hiddenFill>
            </a:ext>
          </a:extLst>
        </p:spPr>
      </p:pic>
      <p:pic>
        <p:nvPicPr>
          <p:cNvPr id="1236" name="Picture 2">
            <a:extLst>
              <a:ext uri="{FF2B5EF4-FFF2-40B4-BE49-F238E27FC236}">
                <a16:creationId xmlns:a16="http://schemas.microsoft.com/office/drawing/2014/main" id="{9C154541-7B47-A301-FED8-CD8CE4B76F3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97903" y="3895831"/>
            <a:ext cx="445252" cy="357315"/>
          </a:xfrm>
          <a:prstGeom prst="rect">
            <a:avLst/>
          </a:prstGeom>
          <a:noFill/>
          <a:extLst>
            <a:ext uri="{909E8E84-426E-40DD-AFC4-6F175D3DCCD1}">
              <a14:hiddenFill xmlns:a14="http://schemas.microsoft.com/office/drawing/2010/main">
                <a:solidFill>
                  <a:srgbClr val="FFFFFF"/>
                </a:solidFill>
              </a14:hiddenFill>
            </a:ext>
          </a:extLst>
        </p:spPr>
      </p:pic>
      <p:pic>
        <p:nvPicPr>
          <p:cNvPr id="1237" name="Picture 2">
            <a:extLst>
              <a:ext uri="{FF2B5EF4-FFF2-40B4-BE49-F238E27FC236}">
                <a16:creationId xmlns:a16="http://schemas.microsoft.com/office/drawing/2014/main" id="{94B14F0E-DCEF-F394-5249-32BCE14E113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97903" y="4300472"/>
            <a:ext cx="445252" cy="357315"/>
          </a:xfrm>
          <a:prstGeom prst="rect">
            <a:avLst/>
          </a:prstGeom>
          <a:noFill/>
          <a:extLst>
            <a:ext uri="{909E8E84-426E-40DD-AFC4-6F175D3DCCD1}">
              <a14:hiddenFill xmlns:a14="http://schemas.microsoft.com/office/drawing/2010/main">
                <a:solidFill>
                  <a:srgbClr val="FFFFFF"/>
                </a:solidFill>
              </a14:hiddenFill>
            </a:ext>
          </a:extLst>
        </p:spPr>
      </p:pic>
      <p:pic>
        <p:nvPicPr>
          <p:cNvPr id="1239" name="Picture 2">
            <a:extLst>
              <a:ext uri="{FF2B5EF4-FFF2-40B4-BE49-F238E27FC236}">
                <a16:creationId xmlns:a16="http://schemas.microsoft.com/office/drawing/2014/main" id="{46903201-93CB-F02A-FE76-FF128CFF29E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97903" y="4705113"/>
            <a:ext cx="445252" cy="357315"/>
          </a:xfrm>
          <a:prstGeom prst="rect">
            <a:avLst/>
          </a:prstGeom>
          <a:noFill/>
          <a:extLst>
            <a:ext uri="{909E8E84-426E-40DD-AFC4-6F175D3DCCD1}">
              <a14:hiddenFill xmlns:a14="http://schemas.microsoft.com/office/drawing/2010/main">
                <a:solidFill>
                  <a:srgbClr val="FFFFFF"/>
                </a:solidFill>
              </a14:hiddenFill>
            </a:ext>
          </a:extLst>
        </p:spPr>
      </p:pic>
      <p:sp>
        <p:nvSpPr>
          <p:cNvPr id="1195" name="乗算記号 1194">
            <a:extLst>
              <a:ext uri="{FF2B5EF4-FFF2-40B4-BE49-F238E27FC236}">
                <a16:creationId xmlns:a16="http://schemas.microsoft.com/office/drawing/2014/main" id="{93A627DA-CC5A-3434-8057-2F21E7ABF8CB}"/>
              </a:ext>
            </a:extLst>
          </p:cNvPr>
          <p:cNvSpPr/>
          <p:nvPr/>
        </p:nvSpPr>
        <p:spPr>
          <a:xfrm>
            <a:off x="-360374" y="2427323"/>
            <a:ext cx="4621327" cy="5062519"/>
          </a:xfrm>
          <a:prstGeom prst="mathMultiply">
            <a:avLst>
              <a:gd name="adj1" fmla="val 1647"/>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44" name="テキスト ボックス 1243">
            <a:extLst>
              <a:ext uri="{FF2B5EF4-FFF2-40B4-BE49-F238E27FC236}">
                <a16:creationId xmlns:a16="http://schemas.microsoft.com/office/drawing/2014/main" id="{FD0D0256-DC1F-05FF-7035-B857E6964253}"/>
              </a:ext>
            </a:extLst>
          </p:cNvPr>
          <p:cNvSpPr txBox="1"/>
          <p:nvPr/>
        </p:nvSpPr>
        <p:spPr>
          <a:xfrm>
            <a:off x="5153263" y="4828994"/>
            <a:ext cx="1889152" cy="246221"/>
          </a:xfrm>
          <a:prstGeom prst="rect">
            <a:avLst/>
          </a:prstGeom>
          <a:noFill/>
        </p:spPr>
        <p:txBody>
          <a:bodyPr wrap="square">
            <a:spAutoFit/>
          </a:bodyPr>
          <a:lstStyle/>
          <a:p>
            <a:r>
              <a:rPr kumimoji="0"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a:t>
            </a:r>
            <a:r>
              <a:rPr lang="ja-JP" altLang="en-US" sz="1000" dirty="0">
                <a:solidFill>
                  <a:prstClr val="black"/>
                </a:solidFill>
                <a:latin typeface="Meiryo UI" panose="020B0604030504040204" pitchFamily="50" charset="-128"/>
                <a:ea typeface="Meiryo UI" panose="020B0604030504040204" pitchFamily="50" charset="-128"/>
              </a:rPr>
              <a:t> </a:t>
            </a:r>
            <a:r>
              <a:rPr kumimoji="0"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手当金の減額率も反映</a:t>
            </a:r>
            <a:endParaRPr lang="ja-JP" altLang="en-US" sz="1000" dirty="0"/>
          </a:p>
        </p:txBody>
      </p:sp>
      <p:sp>
        <p:nvSpPr>
          <p:cNvPr id="1245" name="テキスト ボックス 1244">
            <a:extLst>
              <a:ext uri="{FF2B5EF4-FFF2-40B4-BE49-F238E27FC236}">
                <a16:creationId xmlns:a16="http://schemas.microsoft.com/office/drawing/2014/main" id="{66E4AA61-06B3-162A-B359-071B8613F444}"/>
              </a:ext>
            </a:extLst>
          </p:cNvPr>
          <p:cNvSpPr txBox="1"/>
          <p:nvPr/>
        </p:nvSpPr>
        <p:spPr>
          <a:xfrm>
            <a:off x="6796375" y="4828995"/>
            <a:ext cx="3032488" cy="246221"/>
          </a:xfrm>
          <a:prstGeom prst="rect">
            <a:avLst/>
          </a:prstGeom>
          <a:noFill/>
        </p:spPr>
        <p:txBody>
          <a:bodyPr wrap="square">
            <a:spAutoFit/>
          </a:bodyPr>
          <a:lstStyle/>
          <a:p>
            <a:r>
              <a:rPr kumimoji="0"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a:t>
            </a:r>
            <a:r>
              <a:rPr lang="ja-JP" altLang="en-US" sz="1000" dirty="0">
                <a:solidFill>
                  <a:prstClr val="black"/>
                </a:solidFill>
                <a:latin typeface="Meiryo UI" panose="020B0604030504040204" pitchFamily="50" charset="-128"/>
                <a:ea typeface="Meiryo UI" panose="020B0604030504040204" pitchFamily="50" charset="-128"/>
              </a:rPr>
              <a:t> 互助の対象となるのは</a:t>
            </a:r>
            <a:r>
              <a:rPr lang="en-US" altLang="ja-JP" sz="1000" dirty="0">
                <a:solidFill>
                  <a:prstClr val="black"/>
                </a:solidFill>
                <a:latin typeface="Meiryo UI" panose="020B0604030504040204" pitchFamily="50" charset="-128"/>
                <a:ea typeface="Meiryo UI" panose="020B0604030504040204" pitchFamily="50" charset="-128"/>
              </a:rPr>
              <a:t>21</a:t>
            </a:r>
            <a:r>
              <a:rPr lang="ja-JP" altLang="en-US" sz="1000" dirty="0">
                <a:solidFill>
                  <a:prstClr val="black"/>
                </a:solidFill>
                <a:latin typeface="Meiryo UI" panose="020B0604030504040204" pitchFamily="50" charset="-128"/>
                <a:ea typeface="Meiryo UI" panose="020B0604030504040204" pitchFamily="50" charset="-128"/>
              </a:rPr>
              <a:t>日齢以上の肥育豚のみ</a:t>
            </a:r>
            <a:endParaRPr lang="ja-JP" altLang="en-US" sz="1000" dirty="0"/>
          </a:p>
        </p:txBody>
      </p:sp>
      <p:pic>
        <p:nvPicPr>
          <p:cNvPr id="1246" name="Picture 2">
            <a:extLst>
              <a:ext uri="{FF2B5EF4-FFF2-40B4-BE49-F238E27FC236}">
                <a16:creationId xmlns:a16="http://schemas.microsoft.com/office/drawing/2014/main" id="{EB211CB9-FF96-7E3B-7636-0A294F21B98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26699" y="1901226"/>
            <a:ext cx="847227" cy="679900"/>
          </a:xfrm>
          <a:prstGeom prst="rect">
            <a:avLst/>
          </a:prstGeom>
          <a:noFill/>
          <a:extLst>
            <a:ext uri="{909E8E84-426E-40DD-AFC4-6F175D3DCCD1}">
              <a14:hiddenFill xmlns:a14="http://schemas.microsoft.com/office/drawing/2010/main">
                <a:solidFill>
                  <a:srgbClr val="FFFFFF"/>
                </a:solidFill>
              </a14:hiddenFill>
            </a:ext>
          </a:extLst>
        </p:spPr>
      </p:pic>
      <p:pic>
        <p:nvPicPr>
          <p:cNvPr id="1247" name="Picture 2">
            <a:extLst>
              <a:ext uri="{FF2B5EF4-FFF2-40B4-BE49-F238E27FC236}">
                <a16:creationId xmlns:a16="http://schemas.microsoft.com/office/drawing/2014/main" id="{633FB24E-96B1-5B05-7D1D-436C2EE8B62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26700" y="1540821"/>
            <a:ext cx="847227" cy="679900"/>
          </a:xfrm>
          <a:prstGeom prst="rect">
            <a:avLst/>
          </a:prstGeom>
          <a:noFill/>
          <a:extLst>
            <a:ext uri="{909E8E84-426E-40DD-AFC4-6F175D3DCCD1}">
              <a14:hiddenFill xmlns:a14="http://schemas.microsoft.com/office/drawing/2010/main">
                <a:solidFill>
                  <a:srgbClr val="FFFFFF"/>
                </a:solidFill>
              </a14:hiddenFill>
            </a:ext>
          </a:extLst>
        </p:spPr>
      </p:pic>
      <p:sp>
        <p:nvSpPr>
          <p:cNvPr id="2" name="スライド番号プレースホルダー 1">
            <a:extLst>
              <a:ext uri="{FF2B5EF4-FFF2-40B4-BE49-F238E27FC236}">
                <a16:creationId xmlns:a16="http://schemas.microsoft.com/office/drawing/2014/main" id="{EDF7613D-C8C7-24D3-66B1-11B8EDB66BF7}"/>
              </a:ext>
            </a:extLst>
          </p:cNvPr>
          <p:cNvSpPr txBox="1">
            <a:spLocks/>
          </p:cNvSpPr>
          <p:nvPr/>
        </p:nvSpPr>
        <p:spPr>
          <a:xfrm>
            <a:off x="9377916" y="6492875"/>
            <a:ext cx="528083"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45C44A2-0521-40F4-9685-7B17A4C4EFFF}" type="slidenum">
              <a:rPr kumimoji="1" lang="ja-JP" altLang="en-US" smtClean="0">
                <a:latin typeface="Meiryo UI" panose="020B0604030504040204" pitchFamily="50" charset="-128"/>
                <a:ea typeface="Meiryo UI" panose="020B0604030504040204" pitchFamily="50" charset="-128"/>
              </a:rPr>
              <a:pPr algn="r"/>
              <a:t>14</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512946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68CB35-B508-6126-A750-B93D7A00E652}"/>
            </a:ext>
          </a:extLst>
        </p:cNvPr>
        <p:cNvGrpSpPr/>
        <p:nvPr/>
      </p:nvGrpSpPr>
      <p:grpSpPr>
        <a:xfrm>
          <a:off x="0" y="0"/>
          <a:ext cx="0" cy="0"/>
          <a:chOff x="0" y="0"/>
          <a:chExt cx="0" cy="0"/>
        </a:xfrm>
      </p:grpSpPr>
      <p:cxnSp>
        <p:nvCxnSpPr>
          <p:cNvPr id="25" name="直線コネクタ 24">
            <a:extLst>
              <a:ext uri="{FF2B5EF4-FFF2-40B4-BE49-F238E27FC236}">
                <a16:creationId xmlns:a16="http://schemas.microsoft.com/office/drawing/2014/main" id="{E64DAF97-13DD-E178-51BE-892C2723B861}"/>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cxnSp>
        <p:nvCxnSpPr>
          <p:cNvPr id="20" name="直線コネクタ 19">
            <a:extLst>
              <a:ext uri="{FF2B5EF4-FFF2-40B4-BE49-F238E27FC236}">
                <a16:creationId xmlns:a16="http://schemas.microsoft.com/office/drawing/2014/main" id="{8F58640E-A22C-973C-82E1-C9FE12A821B5}"/>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cxnSp>
        <p:nvCxnSpPr>
          <p:cNvPr id="8" name="直線コネクタ 7">
            <a:extLst>
              <a:ext uri="{FF2B5EF4-FFF2-40B4-BE49-F238E27FC236}">
                <a16:creationId xmlns:a16="http://schemas.microsoft.com/office/drawing/2014/main" id="{D50E4B71-4D43-05EE-81B1-2B5DDCD5E1C6}"/>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38" name="テキスト ボックス 37">
            <a:extLst>
              <a:ext uri="{FF2B5EF4-FFF2-40B4-BE49-F238E27FC236}">
                <a16:creationId xmlns:a16="http://schemas.microsoft.com/office/drawing/2014/main" id="{172825D0-350A-FF71-688B-358CA524BADC}"/>
              </a:ext>
            </a:extLst>
          </p:cNvPr>
          <p:cNvSpPr txBox="1"/>
          <p:nvPr/>
        </p:nvSpPr>
        <p:spPr>
          <a:xfrm>
            <a:off x="0" y="26895"/>
            <a:ext cx="9906000" cy="4001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2000" b="1" i="0" u="none" strike="noStrike" kern="120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cs typeface="+mn-cs"/>
              </a:rPr>
              <a:t>After</a:t>
            </a:r>
            <a:r>
              <a:rPr kumimoji="1" lang="ja-JP" altLang="en-US" sz="2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：発生農場（一貫農場）で選択殺する場合</a:t>
            </a:r>
            <a:r>
              <a:rPr kumimoji="1" lang="ja-JP" altLang="en-US"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（ケース１：生かした繁殖豚（雌）が産む豚だけで元の規模に回復）</a:t>
            </a:r>
            <a:endParaRPr kumimoji="1" lang="ja-JP" altLang="en-US" sz="11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cxnSp>
        <p:nvCxnSpPr>
          <p:cNvPr id="63" name="直線コネクタ 62">
            <a:extLst>
              <a:ext uri="{FF2B5EF4-FFF2-40B4-BE49-F238E27FC236}">
                <a16:creationId xmlns:a16="http://schemas.microsoft.com/office/drawing/2014/main" id="{4F330884-8B57-1201-5AE2-B5AE03D1E00A}"/>
              </a:ext>
            </a:extLst>
          </p:cNvPr>
          <p:cNvCxnSpPr>
            <a:cxnSpLocks/>
          </p:cNvCxnSpPr>
          <p:nvPr/>
        </p:nvCxnSpPr>
        <p:spPr>
          <a:xfrm>
            <a:off x="0" y="473142"/>
            <a:ext cx="9906000" cy="0"/>
          </a:xfrm>
          <a:prstGeom prst="line">
            <a:avLst/>
          </a:prstGeom>
          <a:ln w="41275">
            <a:solidFill>
              <a:srgbClr val="002060"/>
            </a:solidFill>
          </a:ln>
        </p:spPr>
        <p:style>
          <a:lnRef idx="1">
            <a:schemeClr val="accent1"/>
          </a:lnRef>
          <a:fillRef idx="0">
            <a:schemeClr val="accent1"/>
          </a:fillRef>
          <a:effectRef idx="0">
            <a:schemeClr val="accent1"/>
          </a:effectRef>
          <a:fontRef idx="minor">
            <a:schemeClr val="tx1"/>
          </a:fontRef>
        </p:style>
      </p:cxnSp>
      <p:sp>
        <p:nvSpPr>
          <p:cNvPr id="2" name="四角形: 角を丸くする 1">
            <a:extLst>
              <a:ext uri="{FF2B5EF4-FFF2-40B4-BE49-F238E27FC236}">
                <a16:creationId xmlns:a16="http://schemas.microsoft.com/office/drawing/2014/main" id="{7848D935-B60C-02A0-8C8F-F035C724E5C7}"/>
              </a:ext>
            </a:extLst>
          </p:cNvPr>
          <p:cNvSpPr/>
          <p:nvPr/>
        </p:nvSpPr>
        <p:spPr>
          <a:xfrm>
            <a:off x="99960" y="1084620"/>
            <a:ext cx="3841154" cy="879125"/>
          </a:xfrm>
          <a:prstGeom prst="roundRect">
            <a:avLst>
              <a:gd name="adj" fmla="val 4832"/>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四角形: 角を丸くする 2">
            <a:extLst>
              <a:ext uri="{FF2B5EF4-FFF2-40B4-BE49-F238E27FC236}">
                <a16:creationId xmlns:a16="http://schemas.microsoft.com/office/drawing/2014/main" id="{19DE665E-BBA0-30E5-3EE9-EDCAA82A33B2}"/>
              </a:ext>
            </a:extLst>
          </p:cNvPr>
          <p:cNvSpPr/>
          <p:nvPr/>
        </p:nvSpPr>
        <p:spPr>
          <a:xfrm>
            <a:off x="4133702" y="2287211"/>
            <a:ext cx="5542089" cy="1754885"/>
          </a:xfrm>
          <a:prstGeom prst="roundRect">
            <a:avLst>
              <a:gd name="adj" fmla="val 3061"/>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四角形: 角を丸くする 3">
            <a:extLst>
              <a:ext uri="{FF2B5EF4-FFF2-40B4-BE49-F238E27FC236}">
                <a16:creationId xmlns:a16="http://schemas.microsoft.com/office/drawing/2014/main" id="{D25A53EB-DB49-0BAC-A84C-280C084845D2}"/>
              </a:ext>
            </a:extLst>
          </p:cNvPr>
          <p:cNvSpPr/>
          <p:nvPr/>
        </p:nvSpPr>
        <p:spPr>
          <a:xfrm>
            <a:off x="4133702" y="530667"/>
            <a:ext cx="5542089" cy="1728439"/>
          </a:xfrm>
          <a:prstGeom prst="roundRect">
            <a:avLst>
              <a:gd name="adj" fmla="val 3061"/>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四角形: 角を丸くする 4">
            <a:extLst>
              <a:ext uri="{FF2B5EF4-FFF2-40B4-BE49-F238E27FC236}">
                <a16:creationId xmlns:a16="http://schemas.microsoft.com/office/drawing/2014/main" id="{A9F9729D-AA78-E254-0643-AC0230B44F00}"/>
              </a:ext>
            </a:extLst>
          </p:cNvPr>
          <p:cNvSpPr/>
          <p:nvPr/>
        </p:nvSpPr>
        <p:spPr>
          <a:xfrm>
            <a:off x="99960" y="2005223"/>
            <a:ext cx="3841154" cy="4801420"/>
          </a:xfrm>
          <a:prstGeom prst="roundRect">
            <a:avLst>
              <a:gd name="adj" fmla="val 2809"/>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 name="直線コネクタ 5">
            <a:extLst>
              <a:ext uri="{FF2B5EF4-FFF2-40B4-BE49-F238E27FC236}">
                <a16:creationId xmlns:a16="http://schemas.microsoft.com/office/drawing/2014/main" id="{5282064A-C5A9-5EEA-95AE-B3F7B68A6C0F}"/>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cxnSp>
        <p:nvCxnSpPr>
          <p:cNvPr id="7" name="直線コネクタ 6">
            <a:extLst>
              <a:ext uri="{FF2B5EF4-FFF2-40B4-BE49-F238E27FC236}">
                <a16:creationId xmlns:a16="http://schemas.microsoft.com/office/drawing/2014/main" id="{727BBCFD-414B-C840-2161-2CAC0B407229}"/>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cxnSp>
        <p:nvCxnSpPr>
          <p:cNvPr id="9" name="直線コネクタ 8">
            <a:extLst>
              <a:ext uri="{FF2B5EF4-FFF2-40B4-BE49-F238E27FC236}">
                <a16:creationId xmlns:a16="http://schemas.microsoft.com/office/drawing/2014/main" id="{F025BB6E-13C8-6CDA-3713-79E1B3DA9352}"/>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cxnSp>
        <p:nvCxnSpPr>
          <p:cNvPr id="10" name="直線コネクタ 9">
            <a:extLst>
              <a:ext uri="{FF2B5EF4-FFF2-40B4-BE49-F238E27FC236}">
                <a16:creationId xmlns:a16="http://schemas.microsoft.com/office/drawing/2014/main" id="{4C25094F-89B4-3A88-C64B-7975F74480CC}"/>
              </a:ext>
            </a:extLst>
          </p:cNvPr>
          <p:cNvCxnSpPr>
            <a:cxnSpLocks/>
          </p:cNvCxnSpPr>
          <p:nvPr/>
        </p:nvCxnSpPr>
        <p:spPr>
          <a:xfrm>
            <a:off x="0" y="473142"/>
            <a:ext cx="9906000" cy="0"/>
          </a:xfrm>
          <a:prstGeom prst="line">
            <a:avLst/>
          </a:prstGeom>
          <a:ln w="41275">
            <a:solidFill>
              <a:srgbClr val="002060"/>
            </a:solidFill>
          </a:ln>
        </p:spPr>
        <p:style>
          <a:lnRef idx="1">
            <a:schemeClr val="accent1"/>
          </a:lnRef>
          <a:fillRef idx="0">
            <a:schemeClr val="accent1"/>
          </a:fillRef>
          <a:effectRef idx="0">
            <a:schemeClr val="accent1"/>
          </a:effectRef>
          <a:fontRef idx="minor">
            <a:schemeClr val="tx1"/>
          </a:fontRef>
        </p:style>
      </p:cxnSp>
      <p:pic>
        <p:nvPicPr>
          <p:cNvPr id="12" name="Picture 2">
            <a:extLst>
              <a:ext uri="{FF2B5EF4-FFF2-40B4-BE49-F238E27FC236}">
                <a16:creationId xmlns:a16="http://schemas.microsoft.com/office/drawing/2014/main" id="{B8E527FE-D9E5-0B82-A587-47ED062F72E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8316" y="3963358"/>
            <a:ext cx="847227" cy="679900"/>
          </a:xfrm>
          <a:prstGeom prst="rect">
            <a:avLst/>
          </a:prstGeom>
          <a:noFill/>
          <a:extLst>
            <a:ext uri="{909E8E84-426E-40DD-AFC4-6F175D3DCCD1}">
              <a14:hiddenFill xmlns:a14="http://schemas.microsoft.com/office/drawing/2010/main">
                <a:solidFill>
                  <a:srgbClr val="FFFFFF"/>
                </a:solidFill>
              </a14:hiddenFill>
            </a:ext>
          </a:extLst>
        </p:spPr>
      </p:pic>
      <p:grpSp>
        <p:nvGrpSpPr>
          <p:cNvPr id="13" name="グループ化 12">
            <a:extLst>
              <a:ext uri="{FF2B5EF4-FFF2-40B4-BE49-F238E27FC236}">
                <a16:creationId xmlns:a16="http://schemas.microsoft.com/office/drawing/2014/main" id="{8DBD1C23-9647-918B-576A-EF91A4ACB439}"/>
              </a:ext>
            </a:extLst>
          </p:cNvPr>
          <p:cNvGrpSpPr/>
          <p:nvPr/>
        </p:nvGrpSpPr>
        <p:grpSpPr>
          <a:xfrm>
            <a:off x="1858195" y="3474659"/>
            <a:ext cx="445252" cy="357315"/>
            <a:chOff x="1489238" y="5200973"/>
            <a:chExt cx="445252" cy="357315"/>
          </a:xfrm>
        </p:grpSpPr>
        <p:pic>
          <p:nvPicPr>
            <p:cNvPr id="14" name="Picture 2">
              <a:extLst>
                <a:ext uri="{FF2B5EF4-FFF2-40B4-BE49-F238E27FC236}">
                  <a16:creationId xmlns:a16="http://schemas.microsoft.com/office/drawing/2014/main" id="{6C34F7DC-A618-79C7-4A94-04A7EA36012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V="1">
              <a:off x="1489238" y="5200973"/>
              <a:ext cx="445252" cy="357315"/>
            </a:xfrm>
            <a:prstGeom prst="rect">
              <a:avLst/>
            </a:prstGeom>
            <a:noFill/>
            <a:extLst>
              <a:ext uri="{909E8E84-426E-40DD-AFC4-6F175D3DCCD1}">
                <a14:hiddenFill xmlns:a14="http://schemas.microsoft.com/office/drawing/2010/main">
                  <a:solidFill>
                    <a:srgbClr val="FFFFFF"/>
                  </a:solidFill>
                </a14:hiddenFill>
              </a:ext>
            </a:extLst>
          </p:spPr>
        </p:pic>
        <p:sp>
          <p:nvSpPr>
            <p:cNvPr id="15" name="乗算記号 14">
              <a:extLst>
                <a:ext uri="{FF2B5EF4-FFF2-40B4-BE49-F238E27FC236}">
                  <a16:creationId xmlns:a16="http://schemas.microsoft.com/office/drawing/2014/main" id="{133F427E-7B8C-88DB-CF6C-1FCF88FEBC3B}"/>
                </a:ext>
              </a:extLst>
            </p:cNvPr>
            <p:cNvSpPr/>
            <p:nvPr/>
          </p:nvSpPr>
          <p:spPr>
            <a:xfrm>
              <a:off x="1614057" y="5380565"/>
              <a:ext cx="48784" cy="54945"/>
            </a:xfrm>
            <a:prstGeom prst="mathMultiply">
              <a:avLst>
                <a:gd name="adj1" fmla="val 0"/>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16" name="乗算記号 15">
              <a:extLst>
                <a:ext uri="{FF2B5EF4-FFF2-40B4-BE49-F238E27FC236}">
                  <a16:creationId xmlns:a16="http://schemas.microsoft.com/office/drawing/2014/main" id="{5D68E844-EA6C-E088-5667-DBDFA085C432}"/>
                </a:ext>
              </a:extLst>
            </p:cNvPr>
            <p:cNvSpPr/>
            <p:nvPr/>
          </p:nvSpPr>
          <p:spPr>
            <a:xfrm>
              <a:off x="1548017" y="5380565"/>
              <a:ext cx="48784" cy="54945"/>
            </a:xfrm>
            <a:prstGeom prst="mathMultiply">
              <a:avLst>
                <a:gd name="adj1" fmla="val 0"/>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grpSp>
      <p:sp>
        <p:nvSpPr>
          <p:cNvPr id="18" name="テキスト ボックス 17">
            <a:extLst>
              <a:ext uri="{FF2B5EF4-FFF2-40B4-BE49-F238E27FC236}">
                <a16:creationId xmlns:a16="http://schemas.microsoft.com/office/drawing/2014/main" id="{A8A5F2D2-9071-CCD5-09E6-C797190CD28A}"/>
              </a:ext>
            </a:extLst>
          </p:cNvPr>
          <p:cNvSpPr txBox="1"/>
          <p:nvPr/>
        </p:nvSpPr>
        <p:spPr>
          <a:xfrm>
            <a:off x="245734" y="2454673"/>
            <a:ext cx="695561"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繁殖豚（雌）</a:t>
            </a:r>
            <a:endPar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19" name="Picture 2">
            <a:extLst>
              <a:ext uri="{FF2B5EF4-FFF2-40B4-BE49-F238E27FC236}">
                <a16:creationId xmlns:a16="http://schemas.microsoft.com/office/drawing/2014/main" id="{D946C253-4CF9-DE16-29EC-89D4A6C8939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8316" y="3362196"/>
            <a:ext cx="847227" cy="679900"/>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a:extLst>
              <a:ext uri="{FF2B5EF4-FFF2-40B4-BE49-F238E27FC236}">
                <a16:creationId xmlns:a16="http://schemas.microsoft.com/office/drawing/2014/main" id="{CC7E459C-FBC3-D660-60D2-13F9DF3A457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8316" y="4564520"/>
            <a:ext cx="847227" cy="679900"/>
          </a:xfrm>
          <a:prstGeom prst="rect">
            <a:avLst/>
          </a:prstGeom>
          <a:noFill/>
          <a:extLst>
            <a:ext uri="{909E8E84-426E-40DD-AFC4-6F175D3DCCD1}">
              <a14:hiddenFill xmlns:a14="http://schemas.microsoft.com/office/drawing/2010/main">
                <a:solidFill>
                  <a:srgbClr val="FFFFFF"/>
                </a:solidFill>
              </a14:hiddenFill>
            </a:ext>
          </a:extLst>
        </p:spPr>
      </p:pic>
      <p:sp>
        <p:nvSpPr>
          <p:cNvPr id="22" name="テキスト ボックス 21">
            <a:extLst>
              <a:ext uri="{FF2B5EF4-FFF2-40B4-BE49-F238E27FC236}">
                <a16:creationId xmlns:a16="http://schemas.microsoft.com/office/drawing/2014/main" id="{20F79364-F294-1020-BC8D-D5C38A42B859}"/>
              </a:ext>
            </a:extLst>
          </p:cNvPr>
          <p:cNvSpPr txBox="1"/>
          <p:nvPr/>
        </p:nvSpPr>
        <p:spPr>
          <a:xfrm>
            <a:off x="1678204" y="2547006"/>
            <a:ext cx="76607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哺乳豚</a:t>
            </a: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23" name="Picture 2">
            <a:extLst>
              <a:ext uri="{FF2B5EF4-FFF2-40B4-BE49-F238E27FC236}">
                <a16:creationId xmlns:a16="http://schemas.microsoft.com/office/drawing/2014/main" id="{A09704D7-B662-694E-47C4-D1038FB3951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38613" y="3887060"/>
            <a:ext cx="445252" cy="357315"/>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
            <a:extLst>
              <a:ext uri="{FF2B5EF4-FFF2-40B4-BE49-F238E27FC236}">
                <a16:creationId xmlns:a16="http://schemas.microsoft.com/office/drawing/2014/main" id="{5CD47A85-5B6E-5217-56AA-672DB5FC30E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38613" y="4291701"/>
            <a:ext cx="445252" cy="357315"/>
          </a:xfrm>
          <a:prstGeom prst="rect">
            <a:avLst/>
          </a:prstGeom>
          <a:noFill/>
          <a:extLst>
            <a:ext uri="{909E8E84-426E-40DD-AFC4-6F175D3DCCD1}">
              <a14:hiddenFill xmlns:a14="http://schemas.microsoft.com/office/drawing/2010/main">
                <a:solidFill>
                  <a:srgbClr val="FFFFFF"/>
                </a:solidFill>
              </a14:hiddenFill>
            </a:ext>
          </a:extLst>
        </p:spPr>
      </p:pic>
      <p:sp>
        <p:nvSpPr>
          <p:cNvPr id="26" name="テキスト ボックス 25">
            <a:extLst>
              <a:ext uri="{FF2B5EF4-FFF2-40B4-BE49-F238E27FC236}">
                <a16:creationId xmlns:a16="http://schemas.microsoft.com/office/drawing/2014/main" id="{CB8504DF-2148-9D00-E118-B2D3BC39D8FE}"/>
              </a:ext>
            </a:extLst>
          </p:cNvPr>
          <p:cNvSpPr txBox="1"/>
          <p:nvPr/>
        </p:nvSpPr>
        <p:spPr>
          <a:xfrm>
            <a:off x="3124251" y="2547006"/>
            <a:ext cx="76607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肥育豚</a:t>
            </a: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27" name="Picture 2">
            <a:extLst>
              <a:ext uri="{FF2B5EF4-FFF2-40B4-BE49-F238E27FC236}">
                <a16:creationId xmlns:a16="http://schemas.microsoft.com/office/drawing/2014/main" id="{BE5B0513-0D13-72BB-9805-1F3308715908}"/>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99203" y="3440539"/>
            <a:ext cx="622715" cy="499729"/>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
            <a:extLst>
              <a:ext uri="{FF2B5EF4-FFF2-40B4-BE49-F238E27FC236}">
                <a16:creationId xmlns:a16="http://schemas.microsoft.com/office/drawing/2014/main" id="{CE10122E-D27A-69A2-D7DC-FB8DD36B37C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99203" y="3837029"/>
            <a:ext cx="622715" cy="499729"/>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
            <a:extLst>
              <a:ext uri="{FF2B5EF4-FFF2-40B4-BE49-F238E27FC236}">
                <a16:creationId xmlns:a16="http://schemas.microsoft.com/office/drawing/2014/main" id="{4435E24B-099F-3AF5-D825-0FFDFFB3AF7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99203" y="6215966"/>
            <a:ext cx="622715" cy="499729"/>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
            <a:extLst>
              <a:ext uri="{FF2B5EF4-FFF2-40B4-BE49-F238E27FC236}">
                <a16:creationId xmlns:a16="http://schemas.microsoft.com/office/drawing/2014/main" id="{EA809AB2-B949-3C0C-C5C1-8E4621D68F4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99203" y="5819479"/>
            <a:ext cx="622715" cy="499729"/>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2">
            <a:extLst>
              <a:ext uri="{FF2B5EF4-FFF2-40B4-BE49-F238E27FC236}">
                <a16:creationId xmlns:a16="http://schemas.microsoft.com/office/drawing/2014/main" id="{9F16D7B3-9764-A39E-5C43-3BAEE5F805F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99203" y="4233519"/>
            <a:ext cx="622715" cy="499729"/>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2">
            <a:extLst>
              <a:ext uri="{FF2B5EF4-FFF2-40B4-BE49-F238E27FC236}">
                <a16:creationId xmlns:a16="http://schemas.microsoft.com/office/drawing/2014/main" id="{80459854-B27E-3659-C197-3DFA6BC2667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99203" y="4630009"/>
            <a:ext cx="622715" cy="499729"/>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2">
            <a:extLst>
              <a:ext uri="{FF2B5EF4-FFF2-40B4-BE49-F238E27FC236}">
                <a16:creationId xmlns:a16="http://schemas.microsoft.com/office/drawing/2014/main" id="{36C52A46-A86F-8C55-29C4-4927069E60E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99203" y="5026499"/>
            <a:ext cx="622715" cy="499729"/>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2">
            <a:extLst>
              <a:ext uri="{FF2B5EF4-FFF2-40B4-BE49-F238E27FC236}">
                <a16:creationId xmlns:a16="http://schemas.microsoft.com/office/drawing/2014/main" id="{084AE3E2-5D0C-E520-A913-89467984B708}"/>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99203" y="5422989"/>
            <a:ext cx="622715" cy="499729"/>
          </a:xfrm>
          <a:prstGeom prst="rect">
            <a:avLst/>
          </a:prstGeom>
          <a:noFill/>
          <a:extLst>
            <a:ext uri="{909E8E84-426E-40DD-AFC4-6F175D3DCCD1}">
              <a14:hiddenFill xmlns:a14="http://schemas.microsoft.com/office/drawing/2010/main">
                <a:solidFill>
                  <a:srgbClr val="FFFFFF"/>
                </a:solidFill>
              </a14:hiddenFill>
            </a:ext>
          </a:extLst>
        </p:spPr>
      </p:pic>
      <p:sp>
        <p:nvSpPr>
          <p:cNvPr id="36" name="テキスト ボックス 35">
            <a:extLst>
              <a:ext uri="{FF2B5EF4-FFF2-40B4-BE49-F238E27FC236}">
                <a16:creationId xmlns:a16="http://schemas.microsoft.com/office/drawing/2014/main" id="{E8994009-9281-A901-87AA-AE9DEF8E816C}"/>
              </a:ext>
            </a:extLst>
          </p:cNvPr>
          <p:cNvSpPr txBox="1"/>
          <p:nvPr/>
        </p:nvSpPr>
        <p:spPr>
          <a:xfrm>
            <a:off x="6328966" y="608713"/>
            <a:ext cx="2142680"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哺乳豚</a:t>
            </a: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殺処分外となった母豚が産出</a:t>
            </a:r>
            <a:r>
              <a:rPr kumimoji="1" lang="en-US" altLang="ja-JP" sz="1000" b="0" i="0" u="none" strike="noStrike" kern="1200" cap="none" spc="0" normalizeH="0" baseline="30000" noProof="0" dirty="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000" b="0" i="0" u="none" strike="noStrike" kern="1200" cap="none" spc="0" normalizeH="0" baseline="30000" noProof="0" dirty="0">
                <a:ln>
                  <a:noFill/>
                </a:ln>
                <a:solidFill>
                  <a:srgbClr val="FF0000"/>
                </a:solidFill>
                <a:effectLst/>
                <a:uLnTx/>
                <a:uFillTx/>
                <a:latin typeface="Meiryo UI" panose="020B0604030504040204" pitchFamily="50" charset="-128"/>
                <a:ea typeface="Meiryo UI" panose="020B0604030504040204" pitchFamily="50" charset="-128"/>
                <a:cs typeface="+mn-cs"/>
              </a:rPr>
              <a:t>１</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45" name="Picture 2">
            <a:extLst>
              <a:ext uri="{FF2B5EF4-FFF2-40B4-BE49-F238E27FC236}">
                <a16:creationId xmlns:a16="http://schemas.microsoft.com/office/drawing/2014/main" id="{D781E125-3BDB-A20C-E46D-A4A8286D1BB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03420" y="1258155"/>
            <a:ext cx="445252" cy="357315"/>
          </a:xfrm>
          <a:prstGeom prst="rect">
            <a:avLst/>
          </a:prstGeom>
          <a:noFill/>
          <a:extLst>
            <a:ext uri="{909E8E84-426E-40DD-AFC4-6F175D3DCCD1}">
              <a14:hiddenFill xmlns:a14="http://schemas.microsoft.com/office/drawing/2010/main">
                <a:solidFill>
                  <a:srgbClr val="FFFFFF"/>
                </a:solidFill>
              </a14:hiddenFill>
            </a:ext>
          </a:extLst>
        </p:spPr>
      </p:pic>
      <p:sp>
        <p:nvSpPr>
          <p:cNvPr id="53" name="テキスト ボックス 52">
            <a:extLst>
              <a:ext uri="{FF2B5EF4-FFF2-40B4-BE49-F238E27FC236}">
                <a16:creationId xmlns:a16="http://schemas.microsoft.com/office/drawing/2014/main" id="{D765FAEB-118E-9A7B-0AEE-7AFBD4A481C9}"/>
              </a:ext>
            </a:extLst>
          </p:cNvPr>
          <p:cNvSpPr txBox="1"/>
          <p:nvPr/>
        </p:nvSpPr>
        <p:spPr>
          <a:xfrm>
            <a:off x="37204" y="617678"/>
            <a:ext cx="2706241" cy="307777"/>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202X</a:t>
            </a:r>
            <a:r>
              <a:rPr kumimoji="0"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年１月</a:t>
            </a:r>
            <a:r>
              <a:rPr kumimoji="0"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a:t>
            </a:r>
            <a:r>
              <a:rPr kumimoji="0"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　豚熱発生</a:t>
            </a:r>
            <a:endPar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55" name="テキスト ボックス 54">
            <a:extLst>
              <a:ext uri="{FF2B5EF4-FFF2-40B4-BE49-F238E27FC236}">
                <a16:creationId xmlns:a16="http://schemas.microsoft.com/office/drawing/2014/main" id="{C690FBC5-5F3C-14F4-67F4-541B503A2928}"/>
              </a:ext>
            </a:extLst>
          </p:cNvPr>
          <p:cNvSpPr txBox="1"/>
          <p:nvPr/>
        </p:nvSpPr>
        <p:spPr>
          <a:xfrm>
            <a:off x="300665" y="2084767"/>
            <a:ext cx="3087947" cy="307777"/>
          </a:xfrm>
          <a:prstGeom prst="rect">
            <a:avLst/>
          </a:prstGeom>
          <a:solidFill>
            <a:schemeClr val="accent4">
              <a:lumMod val="40000"/>
              <a:lumOff val="6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発生時の農場の状況 及び 殺処分対象</a:t>
            </a:r>
            <a:endPar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56" name="テキスト ボックス 55">
            <a:extLst>
              <a:ext uri="{FF2B5EF4-FFF2-40B4-BE49-F238E27FC236}">
                <a16:creationId xmlns:a16="http://schemas.microsoft.com/office/drawing/2014/main" id="{BF53A837-B3E7-5894-2887-B112C466E022}"/>
              </a:ext>
            </a:extLst>
          </p:cNvPr>
          <p:cNvSpPr txBox="1"/>
          <p:nvPr/>
        </p:nvSpPr>
        <p:spPr>
          <a:xfrm>
            <a:off x="4216473" y="630215"/>
            <a:ext cx="918353" cy="307777"/>
          </a:xfrm>
          <a:prstGeom prst="rect">
            <a:avLst/>
          </a:prstGeom>
          <a:solidFill>
            <a:schemeClr val="accent5">
              <a:lumMod val="40000"/>
              <a:lumOff val="6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導入計画</a:t>
            </a:r>
            <a:endPar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cxnSp>
        <p:nvCxnSpPr>
          <p:cNvPr id="1024" name="直線矢印コネクタ 1023">
            <a:extLst>
              <a:ext uri="{FF2B5EF4-FFF2-40B4-BE49-F238E27FC236}">
                <a16:creationId xmlns:a16="http://schemas.microsoft.com/office/drawing/2014/main" id="{772120E0-0653-0EE2-7A41-4200B897A7AE}"/>
              </a:ext>
            </a:extLst>
          </p:cNvPr>
          <p:cNvCxnSpPr>
            <a:cxnSpLocks/>
          </p:cNvCxnSpPr>
          <p:nvPr/>
        </p:nvCxnSpPr>
        <p:spPr>
          <a:xfrm>
            <a:off x="5445258" y="1435108"/>
            <a:ext cx="0" cy="561498"/>
          </a:xfrm>
          <a:prstGeom prst="straightConnector1">
            <a:avLst/>
          </a:prstGeom>
          <a:ln w="38100">
            <a:prstDash val="dash"/>
            <a:tailEnd type="triangle"/>
          </a:ln>
        </p:spPr>
        <p:style>
          <a:lnRef idx="1">
            <a:schemeClr val="dk1"/>
          </a:lnRef>
          <a:fillRef idx="0">
            <a:schemeClr val="dk1"/>
          </a:fillRef>
          <a:effectRef idx="0">
            <a:schemeClr val="dk1"/>
          </a:effectRef>
          <a:fontRef idx="minor">
            <a:schemeClr val="tx1"/>
          </a:fontRef>
        </p:style>
      </p:cxnSp>
      <p:pic>
        <p:nvPicPr>
          <p:cNvPr id="1028" name="Picture 2">
            <a:extLst>
              <a:ext uri="{FF2B5EF4-FFF2-40B4-BE49-F238E27FC236}">
                <a16:creationId xmlns:a16="http://schemas.microsoft.com/office/drawing/2014/main" id="{FE42727C-3F53-9A9B-3B84-4B67138252F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03420" y="1548291"/>
            <a:ext cx="445252" cy="357315"/>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2">
            <a:extLst>
              <a:ext uri="{FF2B5EF4-FFF2-40B4-BE49-F238E27FC236}">
                <a16:creationId xmlns:a16="http://schemas.microsoft.com/office/drawing/2014/main" id="{14614092-0A0F-BC95-F9A8-5E019028101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52415" y="3362196"/>
            <a:ext cx="847227" cy="679900"/>
          </a:xfrm>
          <a:prstGeom prst="rect">
            <a:avLst/>
          </a:prstGeom>
          <a:noFill/>
          <a:extLst>
            <a:ext uri="{909E8E84-426E-40DD-AFC4-6F175D3DCCD1}">
              <a14:hiddenFill xmlns:a14="http://schemas.microsoft.com/office/drawing/2010/main">
                <a:solidFill>
                  <a:srgbClr val="FFFFFF"/>
                </a:solidFill>
              </a14:hiddenFill>
            </a:ext>
          </a:extLst>
        </p:spPr>
      </p:pic>
      <p:sp>
        <p:nvSpPr>
          <p:cNvPr id="1035" name="テキスト ボックス 1034">
            <a:extLst>
              <a:ext uri="{FF2B5EF4-FFF2-40B4-BE49-F238E27FC236}">
                <a16:creationId xmlns:a16="http://schemas.microsoft.com/office/drawing/2014/main" id="{DD544ACE-2F9A-49B2-2814-1F238C69A064}"/>
              </a:ext>
            </a:extLst>
          </p:cNvPr>
          <p:cNvSpPr txBox="1"/>
          <p:nvPr/>
        </p:nvSpPr>
        <p:spPr>
          <a:xfrm>
            <a:off x="961002" y="2454673"/>
            <a:ext cx="679565"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繁殖豚</a:t>
            </a: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（雄）</a:t>
            </a:r>
            <a:endPar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036" name="テキスト ボックス 1035">
            <a:extLst>
              <a:ext uri="{FF2B5EF4-FFF2-40B4-BE49-F238E27FC236}">
                <a16:creationId xmlns:a16="http://schemas.microsoft.com/office/drawing/2014/main" id="{4D813504-DDDA-A27A-EEBE-10E22F735785}"/>
              </a:ext>
            </a:extLst>
          </p:cNvPr>
          <p:cNvSpPr txBox="1"/>
          <p:nvPr/>
        </p:nvSpPr>
        <p:spPr>
          <a:xfrm>
            <a:off x="174674" y="2950056"/>
            <a:ext cx="87169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200" b="1" dirty="0">
                <a:solidFill>
                  <a:prstClr val="black"/>
                </a:solidFill>
                <a:latin typeface="Meiryo UI" panose="020B0604030504040204" pitchFamily="50" charset="-128"/>
                <a:ea typeface="Meiryo UI" panose="020B0604030504040204" pitchFamily="50" charset="-128"/>
              </a:rPr>
              <a:t>120</a:t>
            </a:r>
            <a:r>
              <a:rPr lang="ja-JP" altLang="en-US" sz="1200" b="1" dirty="0">
                <a:solidFill>
                  <a:prstClr val="black"/>
                </a:solidFill>
                <a:latin typeface="Meiryo UI" panose="020B0604030504040204" pitchFamily="50" charset="-128"/>
                <a:ea typeface="Meiryo UI" panose="020B0604030504040204" pitchFamily="50" charset="-128"/>
              </a:rPr>
              <a:t>頭</a:t>
            </a:r>
            <a:endPar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037" name="テキスト ボックス 1036">
            <a:extLst>
              <a:ext uri="{FF2B5EF4-FFF2-40B4-BE49-F238E27FC236}">
                <a16:creationId xmlns:a16="http://schemas.microsoft.com/office/drawing/2014/main" id="{68103D11-DC17-C967-79BE-D74A43595DB3}"/>
              </a:ext>
            </a:extLst>
          </p:cNvPr>
          <p:cNvSpPr txBox="1"/>
          <p:nvPr/>
        </p:nvSpPr>
        <p:spPr>
          <a:xfrm>
            <a:off x="1114441" y="2950056"/>
            <a:ext cx="445442"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200" b="1" dirty="0">
                <a:solidFill>
                  <a:prstClr val="black"/>
                </a:solidFill>
                <a:latin typeface="Meiryo UI" panose="020B0604030504040204" pitchFamily="50" charset="-128"/>
                <a:ea typeface="Meiryo UI" panose="020B0604030504040204" pitchFamily="50" charset="-128"/>
              </a:rPr>
              <a:t>5</a:t>
            </a:r>
            <a:r>
              <a:rPr lang="ja-JP" altLang="en-US" sz="1200" b="1" dirty="0">
                <a:solidFill>
                  <a:prstClr val="black"/>
                </a:solidFill>
                <a:latin typeface="Meiryo UI" panose="020B0604030504040204" pitchFamily="50" charset="-128"/>
                <a:ea typeface="Meiryo UI" panose="020B0604030504040204" pitchFamily="50" charset="-128"/>
              </a:rPr>
              <a:t>頭</a:t>
            </a:r>
            <a:endPar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038" name="テキスト ボックス 1037">
            <a:extLst>
              <a:ext uri="{FF2B5EF4-FFF2-40B4-BE49-F238E27FC236}">
                <a16:creationId xmlns:a16="http://schemas.microsoft.com/office/drawing/2014/main" id="{886BCFD9-53D4-51BE-9954-0BA6803CF63E}"/>
              </a:ext>
            </a:extLst>
          </p:cNvPr>
          <p:cNvSpPr txBox="1"/>
          <p:nvPr/>
        </p:nvSpPr>
        <p:spPr>
          <a:xfrm>
            <a:off x="1730366" y="2950056"/>
            <a:ext cx="661746"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200" b="1" dirty="0">
                <a:solidFill>
                  <a:prstClr val="black"/>
                </a:solidFill>
                <a:latin typeface="Meiryo UI" panose="020B0604030504040204" pitchFamily="50" charset="-128"/>
                <a:ea typeface="Meiryo UI" panose="020B0604030504040204" pitchFamily="50" charset="-128"/>
              </a:rPr>
              <a:t>250</a:t>
            </a:r>
            <a:r>
              <a:rPr lang="ja-JP" altLang="en-US" sz="1200" b="1" dirty="0">
                <a:solidFill>
                  <a:prstClr val="black"/>
                </a:solidFill>
                <a:latin typeface="Meiryo UI" panose="020B0604030504040204" pitchFamily="50" charset="-128"/>
                <a:ea typeface="Meiryo UI" panose="020B0604030504040204" pitchFamily="50" charset="-128"/>
              </a:rPr>
              <a:t>頭</a:t>
            </a:r>
            <a:endPar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040" name="テキスト ボックス 1039">
            <a:extLst>
              <a:ext uri="{FF2B5EF4-FFF2-40B4-BE49-F238E27FC236}">
                <a16:creationId xmlns:a16="http://schemas.microsoft.com/office/drawing/2014/main" id="{5CFCC67C-004E-9A8C-7844-4BACA90FB507}"/>
              </a:ext>
            </a:extLst>
          </p:cNvPr>
          <p:cNvSpPr txBox="1"/>
          <p:nvPr/>
        </p:nvSpPr>
        <p:spPr>
          <a:xfrm>
            <a:off x="3042502" y="2950056"/>
            <a:ext cx="87169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200" b="1" dirty="0">
                <a:solidFill>
                  <a:prstClr val="black"/>
                </a:solidFill>
                <a:latin typeface="Meiryo UI" panose="020B0604030504040204" pitchFamily="50" charset="-128"/>
                <a:ea typeface="Meiryo UI" panose="020B0604030504040204" pitchFamily="50" charset="-128"/>
              </a:rPr>
              <a:t>1300</a:t>
            </a:r>
            <a:r>
              <a:rPr lang="ja-JP" altLang="en-US" sz="1200" b="1" dirty="0">
                <a:solidFill>
                  <a:prstClr val="black"/>
                </a:solidFill>
                <a:latin typeface="Meiryo UI" panose="020B0604030504040204" pitchFamily="50" charset="-128"/>
                <a:ea typeface="Meiryo UI" panose="020B0604030504040204" pitchFamily="50" charset="-128"/>
              </a:rPr>
              <a:t>頭</a:t>
            </a:r>
            <a:endPar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044" name="テキスト ボックス 1043">
            <a:extLst>
              <a:ext uri="{FF2B5EF4-FFF2-40B4-BE49-F238E27FC236}">
                <a16:creationId xmlns:a16="http://schemas.microsoft.com/office/drawing/2014/main" id="{912E8CD6-A0AE-1BD7-3855-D4CF1036D455}"/>
              </a:ext>
            </a:extLst>
          </p:cNvPr>
          <p:cNvSpPr txBox="1"/>
          <p:nvPr/>
        </p:nvSpPr>
        <p:spPr>
          <a:xfrm>
            <a:off x="6990201" y="1014072"/>
            <a:ext cx="87169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200" b="1" dirty="0">
                <a:solidFill>
                  <a:prstClr val="black"/>
                </a:solidFill>
                <a:latin typeface="Meiryo UI" panose="020B0604030504040204" pitchFamily="50" charset="-128"/>
                <a:ea typeface="Meiryo UI" panose="020B0604030504040204" pitchFamily="50" charset="-128"/>
              </a:rPr>
              <a:t>300</a:t>
            </a:r>
            <a:r>
              <a:rPr lang="ja-JP" altLang="en-US" sz="1200" b="1" dirty="0">
                <a:solidFill>
                  <a:prstClr val="black"/>
                </a:solidFill>
                <a:latin typeface="Meiryo UI" panose="020B0604030504040204" pitchFamily="50" charset="-128"/>
                <a:ea typeface="Meiryo UI" panose="020B0604030504040204" pitchFamily="50" charset="-128"/>
              </a:rPr>
              <a:t>頭</a:t>
            </a:r>
            <a:endPar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045" name="テキスト ボックス 1044">
            <a:extLst>
              <a:ext uri="{FF2B5EF4-FFF2-40B4-BE49-F238E27FC236}">
                <a16:creationId xmlns:a16="http://schemas.microsoft.com/office/drawing/2014/main" id="{414E262C-C186-F7B6-91E7-C7DCF0B14686}"/>
              </a:ext>
            </a:extLst>
          </p:cNvPr>
          <p:cNvSpPr txBox="1"/>
          <p:nvPr/>
        </p:nvSpPr>
        <p:spPr>
          <a:xfrm>
            <a:off x="300665" y="1164143"/>
            <a:ext cx="1340605" cy="307777"/>
          </a:xfrm>
          <a:prstGeom prst="rect">
            <a:avLst/>
          </a:prstGeom>
          <a:solidFill>
            <a:schemeClr val="bg1">
              <a:lumMod val="85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互助契約状況</a:t>
            </a:r>
            <a:endPar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047" name="テキスト ボックス 1046">
            <a:extLst>
              <a:ext uri="{FF2B5EF4-FFF2-40B4-BE49-F238E27FC236}">
                <a16:creationId xmlns:a16="http://schemas.microsoft.com/office/drawing/2014/main" id="{53237529-2F0D-31B4-A2A4-13FD0C87B206}"/>
              </a:ext>
            </a:extLst>
          </p:cNvPr>
          <p:cNvSpPr txBox="1"/>
          <p:nvPr/>
        </p:nvSpPr>
        <p:spPr>
          <a:xfrm>
            <a:off x="1968332" y="1130792"/>
            <a:ext cx="1959122" cy="830997"/>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・契約頭数</a:t>
            </a: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R="0" lvl="0" indent="179388"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繁殖豚（雌）：</a:t>
            </a:r>
            <a:r>
              <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120</a:t>
            </a:r>
            <a:r>
              <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頭</a:t>
            </a:r>
            <a:endPar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R="0" lvl="0" indent="179388"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繁殖豚（雄）：</a:t>
            </a:r>
            <a:r>
              <a:rPr lang="en-US" altLang="ja-JP" sz="1200" b="1" dirty="0">
                <a:solidFill>
                  <a:prstClr val="black"/>
                </a:solidFill>
                <a:latin typeface="Meiryo UI" panose="020B0604030504040204" pitchFamily="50" charset="-128"/>
                <a:ea typeface="Meiryo UI" panose="020B0604030504040204" pitchFamily="50" charset="-128"/>
              </a:rPr>
              <a:t>4</a:t>
            </a:r>
            <a:r>
              <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頭</a:t>
            </a:r>
            <a:endParaRPr lang="en-US" altLang="ja-JP" sz="1200" dirty="0">
              <a:solidFill>
                <a:prstClr val="black"/>
              </a:solidFill>
              <a:latin typeface="Meiryo UI" panose="020B0604030504040204" pitchFamily="50" charset="-128"/>
              <a:ea typeface="Meiryo UI" panose="020B0604030504040204" pitchFamily="50" charset="-128"/>
            </a:endParaRPr>
          </a:p>
          <a:p>
            <a:pPr marR="0" lvl="0" indent="179388"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肥育豚：</a:t>
            </a:r>
            <a:r>
              <a:rPr lang="en-US" altLang="ja-JP" sz="1200" b="1" dirty="0">
                <a:solidFill>
                  <a:prstClr val="black"/>
                </a:solidFill>
                <a:latin typeface="Meiryo UI" panose="020B0604030504040204" pitchFamily="50" charset="-128"/>
                <a:ea typeface="Meiryo UI" panose="020B0604030504040204" pitchFamily="50" charset="-128"/>
              </a:rPr>
              <a:t>20</a:t>
            </a:r>
            <a:r>
              <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00</a:t>
            </a:r>
            <a:r>
              <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頭</a:t>
            </a:r>
            <a:endPar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053" name="テキスト ボックス 1052">
            <a:extLst>
              <a:ext uri="{FF2B5EF4-FFF2-40B4-BE49-F238E27FC236}">
                <a16:creationId xmlns:a16="http://schemas.microsoft.com/office/drawing/2014/main" id="{47F10AE2-E8BE-1E67-7BB1-042FA269846A}"/>
              </a:ext>
            </a:extLst>
          </p:cNvPr>
          <p:cNvSpPr txBox="1"/>
          <p:nvPr/>
        </p:nvSpPr>
        <p:spPr>
          <a:xfrm>
            <a:off x="4224185" y="2390911"/>
            <a:ext cx="859326" cy="307777"/>
          </a:xfrm>
          <a:prstGeom prst="rect">
            <a:avLst/>
          </a:prstGeom>
          <a:solidFill>
            <a:schemeClr val="accent6">
              <a:lumMod val="40000"/>
              <a:lumOff val="6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互助金</a:t>
            </a:r>
            <a:endPar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054" name="テキスト ボックス 1053">
            <a:extLst>
              <a:ext uri="{FF2B5EF4-FFF2-40B4-BE49-F238E27FC236}">
                <a16:creationId xmlns:a16="http://schemas.microsoft.com/office/drawing/2014/main" id="{03E50283-3DA6-386C-8EC3-008B81844D7D}"/>
              </a:ext>
            </a:extLst>
          </p:cNvPr>
          <p:cNvSpPr txBox="1"/>
          <p:nvPr/>
        </p:nvSpPr>
        <p:spPr>
          <a:xfrm>
            <a:off x="572983" y="1541878"/>
            <a:ext cx="968948" cy="276999"/>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・企業型</a:t>
            </a:r>
            <a:endPar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055" name="テキスト ボックス 1054">
            <a:extLst>
              <a:ext uri="{FF2B5EF4-FFF2-40B4-BE49-F238E27FC236}">
                <a16:creationId xmlns:a16="http://schemas.microsoft.com/office/drawing/2014/main" id="{338A9D39-7042-ECE2-D1EA-C0C597CB1A62}"/>
              </a:ext>
            </a:extLst>
          </p:cNvPr>
          <p:cNvSpPr txBox="1"/>
          <p:nvPr/>
        </p:nvSpPr>
        <p:spPr>
          <a:xfrm>
            <a:off x="2374332" y="2547006"/>
            <a:ext cx="76607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離乳豚</a:t>
            </a: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056" name="テキスト ボックス 1055">
            <a:extLst>
              <a:ext uri="{FF2B5EF4-FFF2-40B4-BE49-F238E27FC236}">
                <a16:creationId xmlns:a16="http://schemas.microsoft.com/office/drawing/2014/main" id="{8A203F5E-CD78-763D-BBB6-B8286F3A776B}"/>
              </a:ext>
            </a:extLst>
          </p:cNvPr>
          <p:cNvSpPr txBox="1"/>
          <p:nvPr/>
        </p:nvSpPr>
        <p:spPr>
          <a:xfrm>
            <a:off x="2411563" y="2950056"/>
            <a:ext cx="661746"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200" b="1" dirty="0">
                <a:solidFill>
                  <a:prstClr val="black"/>
                </a:solidFill>
                <a:latin typeface="Meiryo UI" panose="020B0604030504040204" pitchFamily="50" charset="-128"/>
                <a:ea typeface="Meiryo UI" panose="020B0604030504040204" pitchFamily="50" charset="-128"/>
              </a:rPr>
              <a:t>250</a:t>
            </a:r>
            <a:r>
              <a:rPr lang="ja-JP" altLang="en-US" sz="1200" b="1" dirty="0">
                <a:solidFill>
                  <a:prstClr val="black"/>
                </a:solidFill>
                <a:latin typeface="Meiryo UI" panose="020B0604030504040204" pitchFamily="50" charset="-128"/>
                <a:ea typeface="Meiryo UI" panose="020B0604030504040204" pitchFamily="50" charset="-128"/>
              </a:rPr>
              <a:t>頭</a:t>
            </a:r>
            <a:endPar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1061" name="Picture 2">
            <a:extLst>
              <a:ext uri="{FF2B5EF4-FFF2-40B4-BE49-F238E27FC236}">
                <a16:creationId xmlns:a16="http://schemas.microsoft.com/office/drawing/2014/main" id="{4AF1EF49-512C-B722-9E13-043EDDF0A60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60658" y="3491190"/>
            <a:ext cx="445252" cy="357315"/>
          </a:xfrm>
          <a:prstGeom prst="rect">
            <a:avLst/>
          </a:prstGeom>
          <a:noFill/>
          <a:extLst>
            <a:ext uri="{909E8E84-426E-40DD-AFC4-6F175D3DCCD1}">
              <a14:hiddenFill xmlns:a14="http://schemas.microsoft.com/office/drawing/2010/main">
                <a:solidFill>
                  <a:srgbClr val="FFFFFF"/>
                </a:solidFill>
              </a14:hiddenFill>
            </a:ext>
          </a:extLst>
        </p:spPr>
      </p:pic>
      <p:pic>
        <p:nvPicPr>
          <p:cNvPr id="1062" name="Picture 2">
            <a:extLst>
              <a:ext uri="{FF2B5EF4-FFF2-40B4-BE49-F238E27FC236}">
                <a16:creationId xmlns:a16="http://schemas.microsoft.com/office/drawing/2014/main" id="{FA4D1CC4-CE5D-764B-4A68-8212776992D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60658" y="3895831"/>
            <a:ext cx="445252" cy="357315"/>
          </a:xfrm>
          <a:prstGeom prst="rect">
            <a:avLst/>
          </a:prstGeom>
          <a:noFill/>
          <a:extLst>
            <a:ext uri="{909E8E84-426E-40DD-AFC4-6F175D3DCCD1}">
              <a14:hiddenFill xmlns:a14="http://schemas.microsoft.com/office/drawing/2010/main">
                <a:solidFill>
                  <a:srgbClr val="FFFFFF"/>
                </a:solidFill>
              </a14:hiddenFill>
            </a:ext>
          </a:extLst>
        </p:spPr>
      </p:pic>
      <p:pic>
        <p:nvPicPr>
          <p:cNvPr id="1063" name="Picture 2">
            <a:extLst>
              <a:ext uri="{FF2B5EF4-FFF2-40B4-BE49-F238E27FC236}">
                <a16:creationId xmlns:a16="http://schemas.microsoft.com/office/drawing/2014/main" id="{95B9F4A7-A39A-5F62-57F1-F221D3F02E4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60658" y="4300472"/>
            <a:ext cx="445252" cy="357315"/>
          </a:xfrm>
          <a:prstGeom prst="rect">
            <a:avLst/>
          </a:prstGeom>
          <a:noFill/>
          <a:extLst>
            <a:ext uri="{909E8E84-426E-40DD-AFC4-6F175D3DCCD1}">
              <a14:hiddenFill xmlns:a14="http://schemas.microsoft.com/office/drawing/2010/main">
                <a:solidFill>
                  <a:srgbClr val="FFFFFF"/>
                </a:solidFill>
              </a14:hiddenFill>
            </a:ext>
          </a:extLst>
        </p:spPr>
      </p:pic>
      <p:pic>
        <p:nvPicPr>
          <p:cNvPr id="1068" name="Picture 2">
            <a:extLst>
              <a:ext uri="{FF2B5EF4-FFF2-40B4-BE49-F238E27FC236}">
                <a16:creationId xmlns:a16="http://schemas.microsoft.com/office/drawing/2014/main" id="{758A6828-9A60-DD9C-5DC1-B37B21CD50C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60658" y="4705113"/>
            <a:ext cx="445252" cy="357315"/>
          </a:xfrm>
          <a:prstGeom prst="rect">
            <a:avLst/>
          </a:prstGeom>
          <a:noFill/>
          <a:extLst>
            <a:ext uri="{909E8E84-426E-40DD-AFC4-6F175D3DCCD1}">
              <a14:hiddenFill xmlns:a14="http://schemas.microsoft.com/office/drawing/2010/main">
                <a:solidFill>
                  <a:srgbClr val="FFFFFF"/>
                </a:solidFill>
              </a14:hiddenFill>
            </a:ext>
          </a:extLst>
        </p:spPr>
      </p:pic>
      <p:pic>
        <p:nvPicPr>
          <p:cNvPr id="1070" name="Picture 2">
            <a:extLst>
              <a:ext uri="{FF2B5EF4-FFF2-40B4-BE49-F238E27FC236}">
                <a16:creationId xmlns:a16="http://schemas.microsoft.com/office/drawing/2014/main" id="{729EF8B6-4AD1-EC4B-C90E-7A3BBDBAAE1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51523" y="4701215"/>
            <a:ext cx="445252" cy="357315"/>
          </a:xfrm>
          <a:prstGeom prst="rect">
            <a:avLst/>
          </a:prstGeom>
          <a:noFill/>
          <a:extLst>
            <a:ext uri="{909E8E84-426E-40DD-AFC4-6F175D3DCCD1}">
              <a14:hiddenFill xmlns:a14="http://schemas.microsoft.com/office/drawing/2010/main">
                <a:solidFill>
                  <a:srgbClr val="FFFFFF"/>
                </a:solidFill>
              </a14:hiddenFill>
            </a:ext>
          </a:extLst>
        </p:spPr>
      </p:pic>
      <p:sp>
        <p:nvSpPr>
          <p:cNvPr id="1071" name="乗算記号 1070">
            <a:extLst>
              <a:ext uri="{FF2B5EF4-FFF2-40B4-BE49-F238E27FC236}">
                <a16:creationId xmlns:a16="http://schemas.microsoft.com/office/drawing/2014/main" id="{DC9A0DF1-60E3-9297-1927-4F5EDD3EA577}"/>
              </a:ext>
            </a:extLst>
          </p:cNvPr>
          <p:cNvSpPr/>
          <p:nvPr/>
        </p:nvSpPr>
        <p:spPr>
          <a:xfrm>
            <a:off x="1716400" y="2855306"/>
            <a:ext cx="661746" cy="2871901"/>
          </a:xfrm>
          <a:prstGeom prst="mathMultiply">
            <a:avLst>
              <a:gd name="adj1" fmla="val 5711"/>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aphicFrame>
        <p:nvGraphicFramePr>
          <p:cNvPr id="1076" name="表 1075">
            <a:extLst>
              <a:ext uri="{FF2B5EF4-FFF2-40B4-BE49-F238E27FC236}">
                <a16:creationId xmlns:a16="http://schemas.microsoft.com/office/drawing/2014/main" id="{09AAD172-E579-31DC-6C50-3C929DC3EDAA}"/>
              </a:ext>
            </a:extLst>
          </p:cNvPr>
          <p:cNvGraphicFramePr>
            <a:graphicFrameLocks noGrp="1"/>
          </p:cNvGraphicFramePr>
          <p:nvPr/>
        </p:nvGraphicFramePr>
        <p:xfrm>
          <a:off x="5350532" y="2326809"/>
          <a:ext cx="3665808" cy="1646760"/>
        </p:xfrm>
        <a:graphic>
          <a:graphicData uri="http://schemas.openxmlformats.org/drawingml/2006/table">
            <a:tbl>
              <a:tblPr firstRow="1" bandRow="1">
                <a:tableStyleId>{073A0DAA-6AF3-43AB-8588-CEC1D06C72B9}</a:tableStyleId>
              </a:tblPr>
              <a:tblGrid>
                <a:gridCol w="1422801">
                  <a:extLst>
                    <a:ext uri="{9D8B030D-6E8A-4147-A177-3AD203B41FA5}">
                      <a16:colId xmlns:a16="http://schemas.microsoft.com/office/drawing/2014/main" val="2908958160"/>
                    </a:ext>
                  </a:extLst>
                </a:gridCol>
                <a:gridCol w="2243007">
                  <a:extLst>
                    <a:ext uri="{9D8B030D-6E8A-4147-A177-3AD203B41FA5}">
                      <a16:colId xmlns:a16="http://schemas.microsoft.com/office/drawing/2014/main" val="4262673482"/>
                    </a:ext>
                  </a:extLst>
                </a:gridCol>
              </a:tblGrid>
              <a:tr h="324000">
                <a:tc>
                  <a:txBody>
                    <a:bodyPr/>
                    <a:lstStyle/>
                    <a:p>
                      <a:pPr algn="ctr"/>
                      <a:endParaRPr kumimoji="1" lang="ja-JP" altLang="en-US" sz="1100" dirty="0"/>
                    </a:p>
                  </a:txBody>
                  <a:tcPr anchor="ctr"/>
                </a:tc>
                <a:tc>
                  <a:txBody>
                    <a:bodyPr/>
                    <a:lstStyle/>
                    <a:p>
                      <a:pPr algn="ctr"/>
                      <a:r>
                        <a:rPr kumimoji="1" lang="ja-JP" altLang="en-US" sz="1100" dirty="0"/>
                        <a:t>肥育豚</a:t>
                      </a:r>
                    </a:p>
                  </a:txBody>
                  <a:tcPr anchor="ctr"/>
                </a:tc>
                <a:extLst>
                  <a:ext uri="{0D108BD9-81ED-4DB2-BD59-A6C34878D82A}">
                    <a16:rowId xmlns:a16="http://schemas.microsoft.com/office/drawing/2014/main" val="573669837"/>
                  </a:ext>
                </a:extLst>
              </a:tr>
              <a:tr h="288000">
                <a:tc>
                  <a:txBody>
                    <a:bodyPr/>
                    <a:lstStyle/>
                    <a:p>
                      <a:pPr algn="ctr"/>
                      <a:r>
                        <a:rPr kumimoji="1" lang="ja-JP" altLang="en-US" sz="1000" dirty="0"/>
                        <a:t>空舎期間</a:t>
                      </a:r>
                    </a:p>
                  </a:txBody>
                  <a:tcPr anchor="ctr"/>
                </a:tc>
                <a:tc>
                  <a:txBody>
                    <a:bodyPr/>
                    <a:lstStyle/>
                    <a:p>
                      <a:pPr algn="ctr"/>
                      <a:r>
                        <a:rPr kumimoji="1" lang="en-US" altLang="ja-JP" sz="1200" dirty="0"/>
                        <a:t>8</a:t>
                      </a:r>
                      <a:r>
                        <a:rPr kumimoji="1" lang="ja-JP" altLang="en-US" sz="1200" dirty="0"/>
                        <a:t>か月</a:t>
                      </a:r>
                      <a:r>
                        <a:rPr kumimoji="1" lang="en-US" altLang="ja-JP" sz="1200" baseline="30000" dirty="0">
                          <a:solidFill>
                            <a:srgbClr val="FF0000"/>
                          </a:solidFill>
                        </a:rPr>
                        <a:t>※</a:t>
                      </a:r>
                      <a:r>
                        <a:rPr kumimoji="1" lang="ja-JP" altLang="en-US" sz="1200" baseline="30000" dirty="0">
                          <a:solidFill>
                            <a:srgbClr val="FF0000"/>
                          </a:solidFill>
                        </a:rPr>
                        <a:t>２</a:t>
                      </a:r>
                      <a:endParaRPr kumimoji="1" lang="ja-JP" altLang="en-US" sz="1200" dirty="0"/>
                    </a:p>
                  </a:txBody>
                  <a:tcPr anchor="ctr"/>
                </a:tc>
                <a:extLst>
                  <a:ext uri="{0D108BD9-81ED-4DB2-BD59-A6C34878D82A}">
                    <a16:rowId xmlns:a16="http://schemas.microsoft.com/office/drawing/2014/main" val="355713398"/>
                  </a:ext>
                </a:extLst>
              </a:tr>
              <a:tr h="288000">
                <a:tc>
                  <a:txBody>
                    <a:bodyPr/>
                    <a:lstStyle/>
                    <a:p>
                      <a:pPr algn="ctr"/>
                      <a:r>
                        <a:rPr kumimoji="1" lang="ja-JP" altLang="en-US" sz="1000" dirty="0"/>
                        <a:t>交付単価 </a:t>
                      </a:r>
                      <a:r>
                        <a:rPr kumimoji="1" lang="en-US" altLang="ja-JP" sz="1000" dirty="0"/>
                        <a:t>(A)</a:t>
                      </a:r>
                      <a:endParaRPr kumimoji="1" lang="ja-JP" altLang="en-US" sz="1000" dirty="0"/>
                    </a:p>
                  </a:txBody>
                  <a:tcPr anchor="ctr"/>
                </a:tc>
                <a:tc>
                  <a:txBody>
                    <a:bodyPr/>
                    <a:lstStyle/>
                    <a:p>
                      <a:pPr algn="ctr"/>
                      <a:r>
                        <a:rPr kumimoji="1" lang="ja-JP" altLang="en-US" sz="1200" dirty="0"/>
                        <a:t>□□</a:t>
                      </a:r>
                      <a:r>
                        <a:rPr kumimoji="1" lang="en-US" altLang="ja-JP" sz="1200" dirty="0"/>
                        <a:t>×8/8</a:t>
                      </a:r>
                      <a:r>
                        <a:rPr kumimoji="1" lang="ja-JP" altLang="en-US" sz="1200" dirty="0"/>
                        <a:t> </a:t>
                      </a:r>
                      <a:r>
                        <a:rPr kumimoji="1" lang="en-US" altLang="ja-JP" sz="1200" baseline="30000" dirty="0">
                          <a:solidFill>
                            <a:srgbClr val="FF0000"/>
                          </a:solidFill>
                        </a:rPr>
                        <a:t>※</a:t>
                      </a:r>
                      <a:r>
                        <a:rPr kumimoji="1" lang="ja-JP" altLang="en-US" sz="1200" baseline="30000" dirty="0">
                          <a:solidFill>
                            <a:srgbClr val="FF0000"/>
                          </a:solidFill>
                        </a:rPr>
                        <a:t>２</a:t>
                      </a:r>
                      <a:endParaRPr kumimoji="1" lang="en-US" altLang="ja-JP" sz="1200" baseline="30000" dirty="0">
                        <a:solidFill>
                          <a:srgbClr val="FF0000"/>
                        </a:solidFill>
                      </a:endParaRPr>
                    </a:p>
                    <a:p>
                      <a:pPr algn="ctr"/>
                      <a:r>
                        <a:rPr kumimoji="1" lang="ja-JP" altLang="en-US" sz="1100" dirty="0"/>
                        <a:t>（上限</a:t>
                      </a:r>
                      <a:r>
                        <a:rPr kumimoji="1" lang="en-US" altLang="ja-JP" sz="1100" dirty="0"/>
                        <a:t>11,000</a:t>
                      </a:r>
                      <a:r>
                        <a:rPr kumimoji="1" lang="ja-JP" altLang="en-US" sz="1100" dirty="0"/>
                        <a:t>円）</a:t>
                      </a:r>
                      <a:endParaRPr kumimoji="1" lang="ja-JP" altLang="en-US" sz="1200" dirty="0"/>
                    </a:p>
                  </a:txBody>
                  <a:tcPr anchor="ctr"/>
                </a:tc>
                <a:extLst>
                  <a:ext uri="{0D108BD9-81ED-4DB2-BD59-A6C34878D82A}">
                    <a16:rowId xmlns:a16="http://schemas.microsoft.com/office/drawing/2014/main" val="3575923302"/>
                  </a:ext>
                </a:extLst>
              </a:tr>
              <a:tr h="288000">
                <a:tc>
                  <a:txBody>
                    <a:bodyPr/>
                    <a:lstStyle/>
                    <a:p>
                      <a:pPr algn="ctr"/>
                      <a:r>
                        <a:rPr kumimoji="1" lang="ja-JP" altLang="en-US" sz="1000" dirty="0"/>
                        <a:t>交付対象頭数 </a:t>
                      </a:r>
                      <a:r>
                        <a:rPr kumimoji="1" lang="en-US" altLang="ja-JP" sz="1000" dirty="0"/>
                        <a:t>(B)</a:t>
                      </a:r>
                      <a:endParaRPr kumimoji="1" lang="ja-JP" altLang="en-US" sz="1000" dirty="0"/>
                    </a:p>
                  </a:txBody>
                  <a:tcPr anchor="ctr"/>
                </a:tc>
                <a:tc>
                  <a:txBody>
                    <a:bodyPr/>
                    <a:lstStyle/>
                    <a:p>
                      <a:pPr algn="ctr"/>
                      <a:r>
                        <a:rPr kumimoji="1" lang="en-US" altLang="ja-JP" sz="1400" dirty="0"/>
                        <a:t>300</a:t>
                      </a:r>
                      <a:r>
                        <a:rPr kumimoji="1" lang="en-US" altLang="ja-JP" sz="1400" dirty="0">
                          <a:solidFill>
                            <a:srgbClr val="FF0000"/>
                          </a:solidFill>
                        </a:rPr>
                        <a:t> </a:t>
                      </a:r>
                      <a:r>
                        <a:rPr kumimoji="1" lang="en-US" altLang="ja-JP" sz="1400" baseline="30000" dirty="0">
                          <a:solidFill>
                            <a:srgbClr val="FF0000"/>
                          </a:solidFill>
                        </a:rPr>
                        <a:t>※</a:t>
                      </a:r>
                      <a:r>
                        <a:rPr kumimoji="1" lang="ja-JP" altLang="en-US" sz="1400" baseline="30000" dirty="0">
                          <a:solidFill>
                            <a:srgbClr val="FF0000"/>
                          </a:solidFill>
                        </a:rPr>
                        <a:t>３</a:t>
                      </a:r>
                      <a:endParaRPr kumimoji="1" lang="ja-JP" altLang="en-US" sz="1400" baseline="30000" dirty="0"/>
                    </a:p>
                  </a:txBody>
                  <a:tcPr anchor="ctr"/>
                </a:tc>
                <a:extLst>
                  <a:ext uri="{0D108BD9-81ED-4DB2-BD59-A6C34878D82A}">
                    <a16:rowId xmlns:a16="http://schemas.microsoft.com/office/drawing/2014/main" val="2405198447"/>
                  </a:ext>
                </a:extLst>
              </a:tr>
              <a:tr h="288000">
                <a:tc>
                  <a:txBody>
                    <a:bodyPr/>
                    <a:lstStyle/>
                    <a:p>
                      <a:pPr algn="ctr"/>
                      <a:r>
                        <a:rPr kumimoji="1" lang="ja-JP" altLang="en-US" sz="1000" dirty="0"/>
                        <a:t>互助金 </a:t>
                      </a:r>
                      <a:r>
                        <a:rPr kumimoji="1" lang="en-US" altLang="ja-JP" sz="1000" dirty="0"/>
                        <a:t>(A×B)</a:t>
                      </a:r>
                      <a:r>
                        <a:rPr kumimoji="1" lang="en-US" altLang="ja-JP" sz="1000" baseline="30000" dirty="0"/>
                        <a:t>※</a:t>
                      </a:r>
                      <a:r>
                        <a:rPr kumimoji="1" lang="ja-JP" altLang="en-US" sz="1000" baseline="30000" dirty="0"/>
                        <a:t>４</a:t>
                      </a:r>
                    </a:p>
                  </a:txBody>
                  <a:tcPr anchor="ctr"/>
                </a:tc>
                <a:tc>
                  <a:txBody>
                    <a:bodyPr/>
                    <a:lstStyle/>
                    <a:p>
                      <a:pPr algn="ctr"/>
                      <a:r>
                        <a:rPr kumimoji="1" lang="ja-JP" altLang="en-US" sz="1200" dirty="0"/>
                        <a:t>■■</a:t>
                      </a:r>
                    </a:p>
                  </a:txBody>
                  <a:tcPr anchor="ctr"/>
                </a:tc>
                <a:extLst>
                  <a:ext uri="{0D108BD9-81ED-4DB2-BD59-A6C34878D82A}">
                    <a16:rowId xmlns:a16="http://schemas.microsoft.com/office/drawing/2014/main" val="1554767034"/>
                  </a:ext>
                </a:extLst>
              </a:tr>
            </a:tbl>
          </a:graphicData>
        </a:graphic>
      </p:graphicFrame>
      <p:sp>
        <p:nvSpPr>
          <p:cNvPr id="1078" name="テキスト ボックス 1077">
            <a:extLst>
              <a:ext uri="{FF2B5EF4-FFF2-40B4-BE49-F238E27FC236}">
                <a16:creationId xmlns:a16="http://schemas.microsoft.com/office/drawing/2014/main" id="{CECFFDF7-AFF0-A4ED-60B2-52FBDAC3FFAE}"/>
              </a:ext>
            </a:extLst>
          </p:cNvPr>
          <p:cNvSpPr txBox="1"/>
          <p:nvPr/>
        </p:nvSpPr>
        <p:spPr>
          <a:xfrm>
            <a:off x="3994586" y="4224705"/>
            <a:ext cx="5911414" cy="2446824"/>
          </a:xfrm>
          <a:prstGeom prst="rect">
            <a:avLst/>
          </a:prstGeom>
          <a:noFill/>
        </p:spPr>
        <p:txBody>
          <a:bodyPr wrap="square" rtlCol="0">
            <a:spAutoFit/>
          </a:bodyPr>
          <a:lstStyle/>
          <a:p>
            <a:pPr marL="358775" lvl="0" indent="-358775" defTabSz="914400">
              <a:defRPr/>
            </a:pPr>
            <a:r>
              <a:rPr kumimoji="0"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lang="ja-JP" altLang="en-US" sz="1050" dirty="0">
                <a:solidFill>
                  <a:prstClr val="black"/>
                </a:solidFill>
                <a:latin typeface="Meiryo UI" panose="020B0604030504040204" pitchFamily="50" charset="-128"/>
                <a:ea typeface="Meiryo UI" panose="020B0604030504040204" pitchFamily="50" charset="-128"/>
              </a:rPr>
              <a:t>１　交付対象頭数の計算の際に、殺</a:t>
            </a:r>
            <a:r>
              <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処分対象外となった母豚が産出した哺乳豚の頭数を算入。</a:t>
            </a:r>
            <a:endParaRPr kumimoji="0"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58775" lvl="0" indent="-358775" defTabSz="914400">
              <a:spcBef>
                <a:spcPts val="300"/>
              </a:spcBef>
              <a:defRPr/>
            </a:pPr>
            <a:r>
              <a:rPr kumimoji="1"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２　分母となる「交付上限単価における空舎期間」は、全頭殺時の平均的な空舎期間である８か月のままとするが、発生農場の肥育豚では空白の世代</a:t>
            </a:r>
            <a:r>
              <a:rPr kumimoji="1" lang="ja-JP" altLang="en-US" sz="1050" b="0" i="0" u="none" strike="noStrike" kern="1200" cap="none" spc="0" normalizeH="0" baseline="3000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が生じることを考慮</a:t>
            </a:r>
            <a:r>
              <a:rPr kumimoji="1" lang="ja-JP" altLang="en-US" sz="1050" dirty="0">
                <a:solidFill>
                  <a:prstClr val="black"/>
                </a:solidFill>
                <a:latin typeface="Meiryo UI" panose="020B0604030504040204" pitchFamily="50" charset="-128"/>
                <a:ea typeface="Meiryo UI" panose="020B0604030504040204" pitchFamily="50" charset="-128"/>
              </a:rPr>
              <a:t>し、分子となる「交付対象農場の家畜導入計画における空舎期間」は、「当該農場で空白の世代が解消され始めるまでの期間」とする。</a:t>
            </a:r>
            <a:endParaRPr kumimoji="1"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538163" lvl="0" indent="-179388" defTabSz="914400">
              <a:spcBef>
                <a:spcPts val="300"/>
              </a:spcBef>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40</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日齢の離乳豚で接種し接種後</a:t>
            </a:r>
            <a:r>
              <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日未満のものが殺処分されると想定すると、選択殺導入下では、発生時に</a:t>
            </a:r>
            <a:r>
              <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60</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齢未満のものは殺処分されることになる。また、その後も、３回目の消毒が完了するまで（概ね１か月弱）は新生豚が殺処分対象となるため、発生農場では、肥育豚について計約３か月間分の空白の世代が生じる。この空白の世代を、外部導入により積極的に埋めようとしない場合、</a:t>
            </a:r>
            <a:r>
              <a:rPr kumimoji="1" lang="ja-JP" altLang="en-US" sz="1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“当該農場での防疫措置の開始から、３回目消毒を終了し殺処分外となった母豚から産出された哺乳豚がと畜場等に出荷されはじめるまでの期間”</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は、当該農場の空舎が解消され始めない</a:t>
            </a:r>
            <a:r>
              <a:rPr kumimoji="1" lang="ja-JP" altLang="en-US" sz="1000" dirty="0">
                <a:solidFill>
                  <a:prstClr val="black"/>
                </a:solidFill>
                <a:latin typeface="Meiryo UI" panose="020B0604030504040204" pitchFamily="50" charset="-128"/>
                <a:ea typeface="Meiryo UI" panose="020B0604030504040204" pitchFamily="50" charset="-128"/>
              </a:rPr>
              <a:t>ため、これらの期間を</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分子として使用する。（例：３回目の消毒を了するまでの期間</a:t>
            </a:r>
            <a:r>
              <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30</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日間＋平均出荷日齢</a:t>
            </a:r>
            <a:r>
              <a:rPr kumimoji="1" lang="en-US" altLang="ja-JP" sz="1000" dirty="0">
                <a:solidFill>
                  <a:prstClr val="black"/>
                </a:solidFill>
                <a:latin typeface="Meiryo UI" panose="020B0604030504040204" pitchFamily="50" charset="-128"/>
                <a:ea typeface="Meiryo UI" panose="020B0604030504040204" pitchFamily="50" charset="-128"/>
              </a:rPr>
              <a:t>185</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日齢＝</a:t>
            </a:r>
            <a:r>
              <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215</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 </a:t>
            </a:r>
            <a:r>
              <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1000" dirty="0">
                <a:solidFill>
                  <a:prstClr val="black"/>
                </a:solidFill>
                <a:latin typeface="Meiryo UI" panose="020B0604030504040204" pitchFamily="50" charset="-128"/>
                <a:ea typeface="Meiryo UI" panose="020B0604030504040204" pitchFamily="50" charset="-128"/>
              </a:rPr>
              <a:t>7</a:t>
            </a:r>
            <a:r>
              <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か月。この場合、切り上げにより、分子は「</a:t>
            </a:r>
            <a:r>
              <a:rPr kumimoji="1" lang="en-US" altLang="ja-JP" sz="1000" dirty="0">
                <a:solidFill>
                  <a:prstClr val="black"/>
                </a:solidFill>
                <a:latin typeface="Meiryo UI" panose="020B0604030504040204" pitchFamily="50" charset="-128"/>
                <a:ea typeface="Meiryo UI" panose="020B0604030504040204" pitchFamily="50" charset="-128"/>
              </a:rPr>
              <a:t>8</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」となる。）</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58775" lvl="0" indent="-358775" defTabSz="914400">
              <a:spcBef>
                <a:spcPts val="300"/>
              </a:spcBef>
              <a:defRPr/>
            </a:pPr>
            <a:r>
              <a:rPr kumimoji="1"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３　肥育豚の契約頭数の範囲内でカバー</a:t>
            </a:r>
            <a:r>
              <a:rPr lang="ja-JP" altLang="en-US" sz="1050" dirty="0">
                <a:solidFill>
                  <a:prstClr val="black"/>
                </a:solidFill>
                <a:latin typeface="Meiryo UI" panose="020B0604030504040204" pitchFamily="50" charset="-128"/>
                <a:ea typeface="Meiryo UI" panose="020B0604030504040204" pitchFamily="50" charset="-128"/>
              </a:rPr>
              <a:t>。</a:t>
            </a:r>
            <a:endParaRPr kumimoji="1"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58775" lvl="0" indent="-358775" defTabSz="914400">
              <a:spcBef>
                <a:spcPts val="300"/>
              </a:spcBef>
              <a:defRPr/>
            </a:pPr>
            <a:r>
              <a:rPr kumimoji="1"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４　手当金の減額率も反映。</a:t>
            </a:r>
          </a:p>
        </p:txBody>
      </p:sp>
      <p:pic>
        <p:nvPicPr>
          <p:cNvPr id="1079" name="Picture 2">
            <a:extLst>
              <a:ext uri="{FF2B5EF4-FFF2-40B4-BE49-F238E27FC236}">
                <a16:creationId xmlns:a16="http://schemas.microsoft.com/office/drawing/2014/main" id="{DBD42342-6353-5C87-8CDC-3698DFBEB94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24647" y="6262383"/>
            <a:ext cx="445252" cy="357315"/>
          </a:xfrm>
          <a:prstGeom prst="rect">
            <a:avLst/>
          </a:prstGeom>
          <a:noFill/>
          <a:extLst>
            <a:ext uri="{909E8E84-426E-40DD-AFC4-6F175D3DCCD1}">
              <a14:hiddenFill xmlns:a14="http://schemas.microsoft.com/office/drawing/2010/main">
                <a:solidFill>
                  <a:srgbClr val="FFFFFF"/>
                </a:solidFill>
              </a14:hiddenFill>
            </a:ext>
          </a:extLst>
        </p:spPr>
      </p:pic>
      <p:sp>
        <p:nvSpPr>
          <p:cNvPr id="1081" name="テキスト ボックス 1080">
            <a:extLst>
              <a:ext uri="{FF2B5EF4-FFF2-40B4-BE49-F238E27FC236}">
                <a16:creationId xmlns:a16="http://schemas.microsoft.com/office/drawing/2014/main" id="{A98C6308-62A3-E92E-B5FF-E3F576E1CD11}"/>
              </a:ext>
            </a:extLst>
          </p:cNvPr>
          <p:cNvSpPr txBox="1"/>
          <p:nvPr/>
        </p:nvSpPr>
        <p:spPr>
          <a:xfrm>
            <a:off x="1155428" y="5167725"/>
            <a:ext cx="1748743" cy="6924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哺乳豚</a:t>
            </a: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（殺命令後３回目消毒了までに</a:t>
            </a: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殺処分外となった母豚が産出。</a:t>
            </a: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強制流産豚を含む。）</a:t>
            </a: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082" name="テキスト ボックス 1081">
            <a:extLst>
              <a:ext uri="{FF2B5EF4-FFF2-40B4-BE49-F238E27FC236}">
                <a16:creationId xmlns:a16="http://schemas.microsoft.com/office/drawing/2014/main" id="{D6AF4F2E-FB36-A7AB-1478-530477F22E79}"/>
              </a:ext>
            </a:extLst>
          </p:cNvPr>
          <p:cNvSpPr txBox="1"/>
          <p:nvPr/>
        </p:nvSpPr>
        <p:spPr>
          <a:xfrm>
            <a:off x="1730366" y="5874523"/>
            <a:ext cx="661746"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200" b="1" dirty="0">
                <a:solidFill>
                  <a:prstClr val="black"/>
                </a:solidFill>
                <a:latin typeface="Meiryo UI" panose="020B0604030504040204" pitchFamily="50" charset="-128"/>
                <a:ea typeface="Meiryo UI" panose="020B0604030504040204" pitchFamily="50" charset="-128"/>
              </a:rPr>
              <a:t>50</a:t>
            </a:r>
            <a:r>
              <a:rPr lang="ja-JP" altLang="en-US" sz="1200" b="1" dirty="0">
                <a:solidFill>
                  <a:prstClr val="black"/>
                </a:solidFill>
                <a:latin typeface="Meiryo UI" panose="020B0604030504040204" pitchFamily="50" charset="-128"/>
                <a:ea typeface="Meiryo UI" panose="020B0604030504040204" pitchFamily="50" charset="-128"/>
              </a:rPr>
              <a:t>頭</a:t>
            </a:r>
            <a:endPar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083" name="乗算記号 1082">
            <a:extLst>
              <a:ext uri="{FF2B5EF4-FFF2-40B4-BE49-F238E27FC236}">
                <a16:creationId xmlns:a16="http://schemas.microsoft.com/office/drawing/2014/main" id="{63EA729E-E2F5-076A-142B-05A45E2C7D62}"/>
              </a:ext>
            </a:extLst>
          </p:cNvPr>
          <p:cNvSpPr/>
          <p:nvPr/>
        </p:nvSpPr>
        <p:spPr>
          <a:xfrm>
            <a:off x="1716400" y="6158763"/>
            <a:ext cx="661746" cy="642454"/>
          </a:xfrm>
          <a:prstGeom prst="mathMultiply">
            <a:avLst>
              <a:gd name="adj1" fmla="val 5711"/>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85" name="大かっこ 1084">
            <a:extLst>
              <a:ext uri="{FF2B5EF4-FFF2-40B4-BE49-F238E27FC236}">
                <a16:creationId xmlns:a16="http://schemas.microsoft.com/office/drawing/2014/main" id="{26126BCB-871E-A20A-E6CB-7F0A1D3CA744}"/>
              </a:ext>
            </a:extLst>
          </p:cNvPr>
          <p:cNvSpPr/>
          <p:nvPr/>
        </p:nvSpPr>
        <p:spPr>
          <a:xfrm>
            <a:off x="1238413" y="5167725"/>
            <a:ext cx="1589559" cy="1547970"/>
          </a:xfrm>
          <a:prstGeom prst="bracketPair">
            <a:avLst>
              <a:gd name="adj" fmla="val 6822"/>
            </a:avLst>
          </a:prstGeom>
        </p:spPr>
        <p:style>
          <a:lnRef idx="1">
            <a:schemeClr val="dk1"/>
          </a:lnRef>
          <a:fillRef idx="0">
            <a:schemeClr val="dk1"/>
          </a:fillRef>
          <a:effectRef idx="0">
            <a:schemeClr val="dk1"/>
          </a:effectRef>
          <a:fontRef idx="minor">
            <a:schemeClr val="tx1"/>
          </a:fontRef>
        </p:style>
        <p:txBody>
          <a:bodyPr rtlCol="0" anchor="ctr"/>
          <a:lstStyle/>
          <a:p>
            <a:pPr algn="ctr"/>
            <a:endParaRPr kumimoji="1" lang="ja-JP" altLang="en-US"/>
          </a:p>
        </p:txBody>
      </p:sp>
      <p:sp>
        <p:nvSpPr>
          <p:cNvPr id="11" name="大かっこ 10">
            <a:extLst>
              <a:ext uri="{FF2B5EF4-FFF2-40B4-BE49-F238E27FC236}">
                <a16:creationId xmlns:a16="http://schemas.microsoft.com/office/drawing/2014/main" id="{D3217B8C-C241-F983-27E5-A3053C60E867}"/>
              </a:ext>
            </a:extLst>
          </p:cNvPr>
          <p:cNvSpPr/>
          <p:nvPr/>
        </p:nvSpPr>
        <p:spPr>
          <a:xfrm>
            <a:off x="4364302" y="5002925"/>
            <a:ext cx="5441737" cy="1183281"/>
          </a:xfrm>
          <a:prstGeom prst="bracketPair">
            <a:avLst>
              <a:gd name="adj" fmla="val 5400"/>
            </a:avLst>
          </a:prstGeom>
        </p:spPr>
        <p:style>
          <a:lnRef idx="1">
            <a:schemeClr val="dk1"/>
          </a:lnRef>
          <a:fillRef idx="0">
            <a:schemeClr val="dk1"/>
          </a:fillRef>
          <a:effectRef idx="0">
            <a:schemeClr val="dk1"/>
          </a:effectRef>
          <a:fontRef idx="minor">
            <a:schemeClr val="tx1"/>
          </a:fontRef>
        </p:style>
        <p:txBody>
          <a:bodyPr rtlCol="0" anchor="ctr"/>
          <a:lstStyle/>
          <a:p>
            <a:pPr algn="ctr"/>
            <a:endParaRPr kumimoji="1" lang="ja-JP" altLang="en-US"/>
          </a:p>
        </p:txBody>
      </p:sp>
      <p:pic>
        <p:nvPicPr>
          <p:cNvPr id="17" name="Picture 2">
            <a:extLst>
              <a:ext uri="{FF2B5EF4-FFF2-40B4-BE49-F238E27FC236}">
                <a16:creationId xmlns:a16="http://schemas.microsoft.com/office/drawing/2014/main" id="{01A98253-EA5C-C32E-F454-573C5EBA3C3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03420" y="1839209"/>
            <a:ext cx="445252" cy="357315"/>
          </a:xfrm>
          <a:prstGeom prst="rect">
            <a:avLst/>
          </a:prstGeom>
          <a:noFill/>
          <a:extLst>
            <a:ext uri="{909E8E84-426E-40DD-AFC4-6F175D3DCCD1}">
              <a14:hiddenFill xmlns:a14="http://schemas.microsoft.com/office/drawing/2010/main">
                <a:solidFill>
                  <a:srgbClr val="FFFFFF"/>
                </a:solidFill>
              </a14:hiddenFill>
            </a:ext>
          </a:extLst>
        </p:spPr>
      </p:pic>
      <p:sp>
        <p:nvSpPr>
          <p:cNvPr id="35" name="スライド番号プレースホルダー 1">
            <a:extLst>
              <a:ext uri="{FF2B5EF4-FFF2-40B4-BE49-F238E27FC236}">
                <a16:creationId xmlns:a16="http://schemas.microsoft.com/office/drawing/2014/main" id="{0205A2B6-F6E5-B6A1-714D-CA5468FD5A2C}"/>
              </a:ext>
            </a:extLst>
          </p:cNvPr>
          <p:cNvSpPr txBox="1">
            <a:spLocks/>
          </p:cNvSpPr>
          <p:nvPr/>
        </p:nvSpPr>
        <p:spPr>
          <a:xfrm>
            <a:off x="9377916" y="6492875"/>
            <a:ext cx="528083"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45C44A2-0521-40F4-9685-7B17A4C4EFFF}" type="slidenum">
              <a:rPr kumimoji="1" lang="ja-JP" altLang="en-US" smtClean="0">
                <a:latin typeface="Meiryo UI" panose="020B0604030504040204" pitchFamily="50" charset="-128"/>
                <a:ea typeface="Meiryo UI" panose="020B0604030504040204" pitchFamily="50" charset="-128"/>
              </a:rPr>
              <a:pPr algn="r"/>
              <a:t>15</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8706330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AA6512-C726-B591-D608-39198D0771C5}"/>
            </a:ext>
          </a:extLst>
        </p:cNvPr>
        <p:cNvGrpSpPr/>
        <p:nvPr/>
      </p:nvGrpSpPr>
      <p:grpSpPr>
        <a:xfrm>
          <a:off x="0" y="0"/>
          <a:ext cx="0" cy="0"/>
          <a:chOff x="0" y="0"/>
          <a:chExt cx="0" cy="0"/>
        </a:xfrm>
      </p:grpSpPr>
      <p:cxnSp>
        <p:nvCxnSpPr>
          <p:cNvPr id="25" name="直線コネクタ 24">
            <a:extLst>
              <a:ext uri="{FF2B5EF4-FFF2-40B4-BE49-F238E27FC236}">
                <a16:creationId xmlns:a16="http://schemas.microsoft.com/office/drawing/2014/main" id="{548EE8B3-342B-3011-E765-644A90BD7E90}"/>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cxnSp>
        <p:nvCxnSpPr>
          <p:cNvPr id="20" name="直線コネクタ 19">
            <a:extLst>
              <a:ext uri="{FF2B5EF4-FFF2-40B4-BE49-F238E27FC236}">
                <a16:creationId xmlns:a16="http://schemas.microsoft.com/office/drawing/2014/main" id="{F102E7CD-4016-F863-03F4-4303CCA09451}"/>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cxnSp>
        <p:nvCxnSpPr>
          <p:cNvPr id="8" name="直線コネクタ 7">
            <a:extLst>
              <a:ext uri="{FF2B5EF4-FFF2-40B4-BE49-F238E27FC236}">
                <a16:creationId xmlns:a16="http://schemas.microsoft.com/office/drawing/2014/main" id="{B17AD426-989B-28BB-F55C-D34F99496BD3}"/>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cxnSp>
        <p:nvCxnSpPr>
          <p:cNvPr id="63" name="直線コネクタ 62">
            <a:extLst>
              <a:ext uri="{FF2B5EF4-FFF2-40B4-BE49-F238E27FC236}">
                <a16:creationId xmlns:a16="http://schemas.microsoft.com/office/drawing/2014/main" id="{4CFC0CCD-1902-15DB-CCF0-7E0FABDD5B78}"/>
              </a:ext>
            </a:extLst>
          </p:cNvPr>
          <p:cNvCxnSpPr>
            <a:cxnSpLocks/>
          </p:cNvCxnSpPr>
          <p:nvPr/>
        </p:nvCxnSpPr>
        <p:spPr>
          <a:xfrm>
            <a:off x="0" y="473142"/>
            <a:ext cx="9906000" cy="0"/>
          </a:xfrm>
          <a:prstGeom prst="line">
            <a:avLst/>
          </a:prstGeom>
          <a:ln w="41275">
            <a:solidFill>
              <a:srgbClr val="002060"/>
            </a:solidFill>
          </a:ln>
        </p:spPr>
        <p:style>
          <a:lnRef idx="1">
            <a:schemeClr val="accent1"/>
          </a:lnRef>
          <a:fillRef idx="0">
            <a:schemeClr val="accent1"/>
          </a:fillRef>
          <a:effectRef idx="0">
            <a:schemeClr val="accent1"/>
          </a:effectRef>
          <a:fontRef idx="minor">
            <a:schemeClr val="tx1"/>
          </a:fontRef>
        </p:style>
      </p:cxnSp>
      <p:sp>
        <p:nvSpPr>
          <p:cNvPr id="2" name="四角形: 角を丸くする 1">
            <a:extLst>
              <a:ext uri="{FF2B5EF4-FFF2-40B4-BE49-F238E27FC236}">
                <a16:creationId xmlns:a16="http://schemas.microsoft.com/office/drawing/2014/main" id="{C956109B-E574-8F0A-7095-8299DDF8EFDB}"/>
              </a:ext>
            </a:extLst>
          </p:cNvPr>
          <p:cNvSpPr/>
          <p:nvPr/>
        </p:nvSpPr>
        <p:spPr>
          <a:xfrm>
            <a:off x="99960" y="1084620"/>
            <a:ext cx="3841154" cy="879125"/>
          </a:xfrm>
          <a:prstGeom prst="roundRect">
            <a:avLst>
              <a:gd name="adj" fmla="val 4832"/>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四角形: 角を丸くする 2">
            <a:extLst>
              <a:ext uri="{FF2B5EF4-FFF2-40B4-BE49-F238E27FC236}">
                <a16:creationId xmlns:a16="http://schemas.microsoft.com/office/drawing/2014/main" id="{08ED46B4-CE8F-2A74-3650-4CE67CD6EB22}"/>
              </a:ext>
            </a:extLst>
          </p:cNvPr>
          <p:cNvSpPr/>
          <p:nvPr/>
        </p:nvSpPr>
        <p:spPr>
          <a:xfrm>
            <a:off x="4133702" y="2614431"/>
            <a:ext cx="5542089" cy="1821700"/>
          </a:xfrm>
          <a:prstGeom prst="roundRect">
            <a:avLst>
              <a:gd name="adj" fmla="val 3061"/>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四角形: 角を丸くする 3">
            <a:extLst>
              <a:ext uri="{FF2B5EF4-FFF2-40B4-BE49-F238E27FC236}">
                <a16:creationId xmlns:a16="http://schemas.microsoft.com/office/drawing/2014/main" id="{F749EA06-914A-F2BF-3AD9-A0191EDE2355}"/>
              </a:ext>
            </a:extLst>
          </p:cNvPr>
          <p:cNvSpPr/>
          <p:nvPr/>
        </p:nvSpPr>
        <p:spPr>
          <a:xfrm>
            <a:off x="4133702" y="566526"/>
            <a:ext cx="5542089" cy="1915041"/>
          </a:xfrm>
          <a:prstGeom prst="roundRect">
            <a:avLst>
              <a:gd name="adj" fmla="val 3061"/>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四角形: 角を丸くする 4">
            <a:extLst>
              <a:ext uri="{FF2B5EF4-FFF2-40B4-BE49-F238E27FC236}">
                <a16:creationId xmlns:a16="http://schemas.microsoft.com/office/drawing/2014/main" id="{058F7A59-CB26-6F82-1590-BBD7F60B4268}"/>
              </a:ext>
            </a:extLst>
          </p:cNvPr>
          <p:cNvSpPr/>
          <p:nvPr/>
        </p:nvSpPr>
        <p:spPr>
          <a:xfrm>
            <a:off x="99960" y="2005223"/>
            <a:ext cx="3841154" cy="4801420"/>
          </a:xfrm>
          <a:prstGeom prst="roundRect">
            <a:avLst>
              <a:gd name="adj" fmla="val 2809"/>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 name="直線コネクタ 5">
            <a:extLst>
              <a:ext uri="{FF2B5EF4-FFF2-40B4-BE49-F238E27FC236}">
                <a16:creationId xmlns:a16="http://schemas.microsoft.com/office/drawing/2014/main" id="{3CE62793-7E5A-80BC-45F4-E5D60630BAC8}"/>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cxnSp>
        <p:nvCxnSpPr>
          <p:cNvPr id="7" name="直線コネクタ 6">
            <a:extLst>
              <a:ext uri="{FF2B5EF4-FFF2-40B4-BE49-F238E27FC236}">
                <a16:creationId xmlns:a16="http://schemas.microsoft.com/office/drawing/2014/main" id="{C0E72328-6B14-69F6-0982-6619BB1FBC95}"/>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cxnSp>
        <p:nvCxnSpPr>
          <p:cNvPr id="9" name="直線コネクタ 8">
            <a:extLst>
              <a:ext uri="{FF2B5EF4-FFF2-40B4-BE49-F238E27FC236}">
                <a16:creationId xmlns:a16="http://schemas.microsoft.com/office/drawing/2014/main" id="{ECB9DEFC-A18A-F317-6E94-9D5EC9720F63}"/>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cxnSp>
        <p:nvCxnSpPr>
          <p:cNvPr id="10" name="直線コネクタ 9">
            <a:extLst>
              <a:ext uri="{FF2B5EF4-FFF2-40B4-BE49-F238E27FC236}">
                <a16:creationId xmlns:a16="http://schemas.microsoft.com/office/drawing/2014/main" id="{6286F4E7-F87E-102F-15B0-97F6155B8AD9}"/>
              </a:ext>
            </a:extLst>
          </p:cNvPr>
          <p:cNvCxnSpPr>
            <a:cxnSpLocks/>
          </p:cNvCxnSpPr>
          <p:nvPr/>
        </p:nvCxnSpPr>
        <p:spPr>
          <a:xfrm>
            <a:off x="0" y="473142"/>
            <a:ext cx="9906000" cy="0"/>
          </a:xfrm>
          <a:prstGeom prst="line">
            <a:avLst/>
          </a:prstGeom>
          <a:ln w="41275">
            <a:solidFill>
              <a:srgbClr val="002060"/>
            </a:solidFill>
          </a:ln>
        </p:spPr>
        <p:style>
          <a:lnRef idx="1">
            <a:schemeClr val="accent1"/>
          </a:lnRef>
          <a:fillRef idx="0">
            <a:schemeClr val="accent1"/>
          </a:fillRef>
          <a:effectRef idx="0">
            <a:schemeClr val="accent1"/>
          </a:effectRef>
          <a:fontRef idx="minor">
            <a:schemeClr val="tx1"/>
          </a:fontRef>
        </p:style>
      </p:cxnSp>
      <p:pic>
        <p:nvPicPr>
          <p:cNvPr id="12" name="Picture 2">
            <a:extLst>
              <a:ext uri="{FF2B5EF4-FFF2-40B4-BE49-F238E27FC236}">
                <a16:creationId xmlns:a16="http://schemas.microsoft.com/office/drawing/2014/main" id="{A11D7F42-4437-882A-6555-C71B2149F17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8316" y="3963358"/>
            <a:ext cx="847227" cy="679900"/>
          </a:xfrm>
          <a:prstGeom prst="rect">
            <a:avLst/>
          </a:prstGeom>
          <a:noFill/>
          <a:extLst>
            <a:ext uri="{909E8E84-426E-40DD-AFC4-6F175D3DCCD1}">
              <a14:hiddenFill xmlns:a14="http://schemas.microsoft.com/office/drawing/2010/main">
                <a:solidFill>
                  <a:srgbClr val="FFFFFF"/>
                </a:solidFill>
              </a14:hiddenFill>
            </a:ext>
          </a:extLst>
        </p:spPr>
      </p:pic>
      <p:grpSp>
        <p:nvGrpSpPr>
          <p:cNvPr id="13" name="グループ化 12">
            <a:extLst>
              <a:ext uri="{FF2B5EF4-FFF2-40B4-BE49-F238E27FC236}">
                <a16:creationId xmlns:a16="http://schemas.microsoft.com/office/drawing/2014/main" id="{8F670748-9DC2-0D95-8693-96431B6E7542}"/>
              </a:ext>
            </a:extLst>
          </p:cNvPr>
          <p:cNvGrpSpPr/>
          <p:nvPr/>
        </p:nvGrpSpPr>
        <p:grpSpPr>
          <a:xfrm>
            <a:off x="1858195" y="3474659"/>
            <a:ext cx="445252" cy="357315"/>
            <a:chOff x="1489238" y="5200973"/>
            <a:chExt cx="445252" cy="357315"/>
          </a:xfrm>
        </p:grpSpPr>
        <p:pic>
          <p:nvPicPr>
            <p:cNvPr id="14" name="Picture 2">
              <a:extLst>
                <a:ext uri="{FF2B5EF4-FFF2-40B4-BE49-F238E27FC236}">
                  <a16:creationId xmlns:a16="http://schemas.microsoft.com/office/drawing/2014/main" id="{BA1C3F69-9716-37F6-8DC1-8E1B879A887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V="1">
              <a:off x="1489238" y="5200973"/>
              <a:ext cx="445252" cy="357315"/>
            </a:xfrm>
            <a:prstGeom prst="rect">
              <a:avLst/>
            </a:prstGeom>
            <a:noFill/>
            <a:extLst>
              <a:ext uri="{909E8E84-426E-40DD-AFC4-6F175D3DCCD1}">
                <a14:hiddenFill xmlns:a14="http://schemas.microsoft.com/office/drawing/2010/main">
                  <a:solidFill>
                    <a:srgbClr val="FFFFFF"/>
                  </a:solidFill>
                </a14:hiddenFill>
              </a:ext>
            </a:extLst>
          </p:spPr>
        </p:pic>
        <p:sp>
          <p:nvSpPr>
            <p:cNvPr id="15" name="乗算記号 14">
              <a:extLst>
                <a:ext uri="{FF2B5EF4-FFF2-40B4-BE49-F238E27FC236}">
                  <a16:creationId xmlns:a16="http://schemas.microsoft.com/office/drawing/2014/main" id="{FB7B6FB4-A68F-61AD-4EAA-FC12D2834094}"/>
                </a:ext>
              </a:extLst>
            </p:cNvPr>
            <p:cNvSpPr/>
            <p:nvPr/>
          </p:nvSpPr>
          <p:spPr>
            <a:xfrm>
              <a:off x="1614057" y="5380565"/>
              <a:ext cx="48784" cy="54945"/>
            </a:xfrm>
            <a:prstGeom prst="mathMultiply">
              <a:avLst>
                <a:gd name="adj1" fmla="val 0"/>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16" name="乗算記号 15">
              <a:extLst>
                <a:ext uri="{FF2B5EF4-FFF2-40B4-BE49-F238E27FC236}">
                  <a16:creationId xmlns:a16="http://schemas.microsoft.com/office/drawing/2014/main" id="{5337C719-DC17-E1AC-DB6B-73E1A372A372}"/>
                </a:ext>
              </a:extLst>
            </p:cNvPr>
            <p:cNvSpPr/>
            <p:nvPr/>
          </p:nvSpPr>
          <p:spPr>
            <a:xfrm>
              <a:off x="1548017" y="5380565"/>
              <a:ext cx="48784" cy="54945"/>
            </a:xfrm>
            <a:prstGeom prst="mathMultiply">
              <a:avLst>
                <a:gd name="adj1" fmla="val 0"/>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grpSp>
      <p:sp>
        <p:nvSpPr>
          <p:cNvPr id="18" name="テキスト ボックス 17">
            <a:extLst>
              <a:ext uri="{FF2B5EF4-FFF2-40B4-BE49-F238E27FC236}">
                <a16:creationId xmlns:a16="http://schemas.microsoft.com/office/drawing/2014/main" id="{840DA899-929B-47E3-287A-A5E195A2140F}"/>
              </a:ext>
            </a:extLst>
          </p:cNvPr>
          <p:cNvSpPr txBox="1"/>
          <p:nvPr/>
        </p:nvSpPr>
        <p:spPr>
          <a:xfrm>
            <a:off x="245734" y="2454673"/>
            <a:ext cx="695561"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繁殖豚（雌）</a:t>
            </a:r>
            <a:endPar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19" name="Picture 2">
            <a:extLst>
              <a:ext uri="{FF2B5EF4-FFF2-40B4-BE49-F238E27FC236}">
                <a16:creationId xmlns:a16="http://schemas.microsoft.com/office/drawing/2014/main" id="{C29CFD26-E3EB-E8CA-2FC7-F8D03BCBDDB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8316" y="3362196"/>
            <a:ext cx="847227" cy="679900"/>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a:extLst>
              <a:ext uri="{FF2B5EF4-FFF2-40B4-BE49-F238E27FC236}">
                <a16:creationId xmlns:a16="http://schemas.microsoft.com/office/drawing/2014/main" id="{10B253D2-F077-FD1F-6523-283B99F619E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8316" y="4564520"/>
            <a:ext cx="847227" cy="679900"/>
          </a:xfrm>
          <a:prstGeom prst="rect">
            <a:avLst/>
          </a:prstGeom>
          <a:noFill/>
          <a:extLst>
            <a:ext uri="{909E8E84-426E-40DD-AFC4-6F175D3DCCD1}">
              <a14:hiddenFill xmlns:a14="http://schemas.microsoft.com/office/drawing/2010/main">
                <a:solidFill>
                  <a:srgbClr val="FFFFFF"/>
                </a:solidFill>
              </a14:hiddenFill>
            </a:ext>
          </a:extLst>
        </p:spPr>
      </p:pic>
      <p:sp>
        <p:nvSpPr>
          <p:cNvPr id="22" name="テキスト ボックス 21">
            <a:extLst>
              <a:ext uri="{FF2B5EF4-FFF2-40B4-BE49-F238E27FC236}">
                <a16:creationId xmlns:a16="http://schemas.microsoft.com/office/drawing/2014/main" id="{176B70C7-292F-21E0-DF08-F6EEBA83F36B}"/>
              </a:ext>
            </a:extLst>
          </p:cNvPr>
          <p:cNvSpPr txBox="1"/>
          <p:nvPr/>
        </p:nvSpPr>
        <p:spPr>
          <a:xfrm>
            <a:off x="1678204" y="2547006"/>
            <a:ext cx="76607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哺乳豚</a:t>
            </a: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23" name="Picture 2">
            <a:extLst>
              <a:ext uri="{FF2B5EF4-FFF2-40B4-BE49-F238E27FC236}">
                <a16:creationId xmlns:a16="http://schemas.microsoft.com/office/drawing/2014/main" id="{36475B51-FEB2-35BA-E367-7CB1A39806C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38613" y="3887060"/>
            <a:ext cx="445252" cy="357315"/>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
            <a:extLst>
              <a:ext uri="{FF2B5EF4-FFF2-40B4-BE49-F238E27FC236}">
                <a16:creationId xmlns:a16="http://schemas.microsoft.com/office/drawing/2014/main" id="{10C892BC-B0C4-377C-14B0-9827430FB4B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38613" y="4291701"/>
            <a:ext cx="445252" cy="357315"/>
          </a:xfrm>
          <a:prstGeom prst="rect">
            <a:avLst/>
          </a:prstGeom>
          <a:noFill/>
          <a:extLst>
            <a:ext uri="{909E8E84-426E-40DD-AFC4-6F175D3DCCD1}">
              <a14:hiddenFill xmlns:a14="http://schemas.microsoft.com/office/drawing/2010/main">
                <a:solidFill>
                  <a:srgbClr val="FFFFFF"/>
                </a:solidFill>
              </a14:hiddenFill>
            </a:ext>
          </a:extLst>
        </p:spPr>
      </p:pic>
      <p:sp>
        <p:nvSpPr>
          <p:cNvPr id="26" name="テキスト ボックス 25">
            <a:extLst>
              <a:ext uri="{FF2B5EF4-FFF2-40B4-BE49-F238E27FC236}">
                <a16:creationId xmlns:a16="http://schemas.microsoft.com/office/drawing/2014/main" id="{CC78D6D6-87D3-54F9-137B-8440D8239BA4}"/>
              </a:ext>
            </a:extLst>
          </p:cNvPr>
          <p:cNvSpPr txBox="1"/>
          <p:nvPr/>
        </p:nvSpPr>
        <p:spPr>
          <a:xfrm>
            <a:off x="3124251" y="2547006"/>
            <a:ext cx="76607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肥育豚</a:t>
            </a: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27" name="Picture 2">
            <a:extLst>
              <a:ext uri="{FF2B5EF4-FFF2-40B4-BE49-F238E27FC236}">
                <a16:creationId xmlns:a16="http://schemas.microsoft.com/office/drawing/2014/main" id="{1DBBEE0E-7FD5-36FD-8687-EE242F246C5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99203" y="3440539"/>
            <a:ext cx="622715" cy="499729"/>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
            <a:extLst>
              <a:ext uri="{FF2B5EF4-FFF2-40B4-BE49-F238E27FC236}">
                <a16:creationId xmlns:a16="http://schemas.microsoft.com/office/drawing/2014/main" id="{44430641-30F2-BC88-78E7-E37FBDCD699B}"/>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99203" y="3837029"/>
            <a:ext cx="622715" cy="499729"/>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
            <a:extLst>
              <a:ext uri="{FF2B5EF4-FFF2-40B4-BE49-F238E27FC236}">
                <a16:creationId xmlns:a16="http://schemas.microsoft.com/office/drawing/2014/main" id="{8CBE0547-AC0B-5B59-3836-C44EBFC8830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99203" y="6215966"/>
            <a:ext cx="622715" cy="499729"/>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
            <a:extLst>
              <a:ext uri="{FF2B5EF4-FFF2-40B4-BE49-F238E27FC236}">
                <a16:creationId xmlns:a16="http://schemas.microsoft.com/office/drawing/2014/main" id="{9CFB8DE3-15D1-DCB0-D9C7-F606E3C735F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99203" y="5819479"/>
            <a:ext cx="622715" cy="499729"/>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2">
            <a:extLst>
              <a:ext uri="{FF2B5EF4-FFF2-40B4-BE49-F238E27FC236}">
                <a16:creationId xmlns:a16="http://schemas.microsoft.com/office/drawing/2014/main" id="{CDE9FF93-D22D-1C06-06CC-5C6FBF560F9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99203" y="4233519"/>
            <a:ext cx="622715" cy="499729"/>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2">
            <a:extLst>
              <a:ext uri="{FF2B5EF4-FFF2-40B4-BE49-F238E27FC236}">
                <a16:creationId xmlns:a16="http://schemas.microsoft.com/office/drawing/2014/main" id="{73F4C494-B8FC-1C50-1C91-679AC1FDE530}"/>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99203" y="4630009"/>
            <a:ext cx="622715" cy="499729"/>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2">
            <a:extLst>
              <a:ext uri="{FF2B5EF4-FFF2-40B4-BE49-F238E27FC236}">
                <a16:creationId xmlns:a16="http://schemas.microsoft.com/office/drawing/2014/main" id="{56858011-B16D-D97E-D2EC-CFE064FA2069}"/>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99203" y="5026499"/>
            <a:ext cx="622715" cy="499729"/>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2">
            <a:extLst>
              <a:ext uri="{FF2B5EF4-FFF2-40B4-BE49-F238E27FC236}">
                <a16:creationId xmlns:a16="http://schemas.microsoft.com/office/drawing/2014/main" id="{6F4EB070-14E1-A155-F940-80CB97A82590}"/>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99203" y="5422989"/>
            <a:ext cx="622715" cy="499729"/>
          </a:xfrm>
          <a:prstGeom prst="rect">
            <a:avLst/>
          </a:prstGeom>
          <a:noFill/>
          <a:extLst>
            <a:ext uri="{909E8E84-426E-40DD-AFC4-6F175D3DCCD1}">
              <a14:hiddenFill xmlns:a14="http://schemas.microsoft.com/office/drawing/2010/main">
                <a:solidFill>
                  <a:srgbClr val="FFFFFF"/>
                </a:solidFill>
              </a14:hiddenFill>
            </a:ext>
          </a:extLst>
        </p:spPr>
      </p:pic>
      <p:sp>
        <p:nvSpPr>
          <p:cNvPr id="37" name="テキスト ボックス 36">
            <a:extLst>
              <a:ext uri="{FF2B5EF4-FFF2-40B4-BE49-F238E27FC236}">
                <a16:creationId xmlns:a16="http://schemas.microsoft.com/office/drawing/2014/main" id="{CFEF364B-1FEC-5D22-A7E1-755B44103502}"/>
              </a:ext>
            </a:extLst>
          </p:cNvPr>
          <p:cNvSpPr txBox="1"/>
          <p:nvPr/>
        </p:nvSpPr>
        <p:spPr>
          <a:xfrm>
            <a:off x="5977124" y="724840"/>
            <a:ext cx="1095917" cy="44627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離乳豚</a:t>
            </a: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000" dirty="0">
                <a:solidFill>
                  <a:prstClr val="black"/>
                </a:solidFill>
                <a:latin typeface="Meiryo UI" panose="020B0604030504040204" pitchFamily="50" charset="-128"/>
                <a:ea typeface="Meiryo UI" panose="020B0604030504040204" pitchFamily="50" charset="-128"/>
              </a:rPr>
              <a:t>(</a:t>
            </a:r>
            <a:r>
              <a:rPr lang="ja-JP" altLang="en-US" sz="1000" dirty="0">
                <a:solidFill>
                  <a:prstClr val="black"/>
                </a:solidFill>
                <a:latin typeface="Meiryo UI" panose="020B0604030504040204" pitchFamily="50" charset="-128"/>
                <a:ea typeface="Meiryo UI" panose="020B0604030504040204" pitchFamily="50" charset="-128"/>
              </a:rPr>
              <a:t>外部から導入</a:t>
            </a:r>
            <a:r>
              <a:rPr lang="en-US" altLang="ja-JP" sz="1000" dirty="0">
                <a:solidFill>
                  <a:prstClr val="black"/>
                </a:solidFill>
                <a:latin typeface="Meiryo UI" panose="020B0604030504040204" pitchFamily="50" charset="-128"/>
                <a:ea typeface="Meiryo UI" panose="020B0604030504040204" pitchFamily="50" charset="-128"/>
              </a:rPr>
              <a:t>)</a:t>
            </a:r>
            <a:endParaRPr lang="en-US" altLang="ja-JP" sz="1100" dirty="0">
              <a:solidFill>
                <a:prstClr val="black"/>
              </a:solidFill>
              <a:latin typeface="Meiryo UI" panose="020B0604030504040204" pitchFamily="50" charset="-128"/>
              <a:ea typeface="Meiryo UI" panose="020B0604030504040204" pitchFamily="50" charset="-128"/>
            </a:endParaRPr>
          </a:p>
        </p:txBody>
      </p:sp>
      <p:pic>
        <p:nvPicPr>
          <p:cNvPr id="40" name="Picture 2">
            <a:extLst>
              <a:ext uri="{FF2B5EF4-FFF2-40B4-BE49-F238E27FC236}">
                <a16:creationId xmlns:a16="http://schemas.microsoft.com/office/drawing/2014/main" id="{B1795ECA-B7B9-4275-9DAE-35BAF26DAF1B}"/>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203708" y="1570946"/>
            <a:ext cx="622715" cy="499729"/>
          </a:xfrm>
          <a:prstGeom prst="rect">
            <a:avLst/>
          </a:prstGeom>
          <a:noFill/>
          <a:extLst>
            <a:ext uri="{909E8E84-426E-40DD-AFC4-6F175D3DCCD1}">
              <a14:hiddenFill xmlns:a14="http://schemas.microsoft.com/office/drawing/2010/main">
                <a:solidFill>
                  <a:srgbClr val="FFFFFF"/>
                </a:solidFill>
              </a14:hiddenFill>
            </a:ext>
          </a:extLst>
        </p:spPr>
      </p:pic>
      <p:sp>
        <p:nvSpPr>
          <p:cNvPr id="53" name="テキスト ボックス 52">
            <a:extLst>
              <a:ext uri="{FF2B5EF4-FFF2-40B4-BE49-F238E27FC236}">
                <a16:creationId xmlns:a16="http://schemas.microsoft.com/office/drawing/2014/main" id="{FFE2A84B-8F73-052C-D680-79F186C6D228}"/>
              </a:ext>
            </a:extLst>
          </p:cNvPr>
          <p:cNvSpPr txBox="1"/>
          <p:nvPr/>
        </p:nvSpPr>
        <p:spPr>
          <a:xfrm>
            <a:off x="37204" y="617678"/>
            <a:ext cx="2706241" cy="307777"/>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202X</a:t>
            </a:r>
            <a:r>
              <a:rPr kumimoji="0"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年１月</a:t>
            </a:r>
            <a:r>
              <a:rPr kumimoji="0"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a:t>
            </a:r>
            <a:r>
              <a:rPr kumimoji="0"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　豚熱発生</a:t>
            </a:r>
            <a:endPar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55" name="テキスト ボックス 54">
            <a:extLst>
              <a:ext uri="{FF2B5EF4-FFF2-40B4-BE49-F238E27FC236}">
                <a16:creationId xmlns:a16="http://schemas.microsoft.com/office/drawing/2014/main" id="{2269CBAB-6007-AED3-0222-114B27B333B5}"/>
              </a:ext>
            </a:extLst>
          </p:cNvPr>
          <p:cNvSpPr txBox="1"/>
          <p:nvPr/>
        </p:nvSpPr>
        <p:spPr>
          <a:xfrm>
            <a:off x="300665" y="2084767"/>
            <a:ext cx="3087947" cy="307777"/>
          </a:xfrm>
          <a:prstGeom prst="rect">
            <a:avLst/>
          </a:prstGeom>
          <a:solidFill>
            <a:schemeClr val="accent4">
              <a:lumMod val="40000"/>
              <a:lumOff val="6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発生時の農場の状況 及び 殺処分対象</a:t>
            </a:r>
            <a:endPar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56" name="テキスト ボックス 55">
            <a:extLst>
              <a:ext uri="{FF2B5EF4-FFF2-40B4-BE49-F238E27FC236}">
                <a16:creationId xmlns:a16="http://schemas.microsoft.com/office/drawing/2014/main" id="{062B3956-1079-B738-201C-FA426699CB22}"/>
              </a:ext>
            </a:extLst>
          </p:cNvPr>
          <p:cNvSpPr txBox="1"/>
          <p:nvPr/>
        </p:nvSpPr>
        <p:spPr>
          <a:xfrm>
            <a:off x="4216473" y="666075"/>
            <a:ext cx="918353" cy="307777"/>
          </a:xfrm>
          <a:prstGeom prst="rect">
            <a:avLst/>
          </a:prstGeom>
          <a:solidFill>
            <a:schemeClr val="accent5">
              <a:lumMod val="40000"/>
              <a:lumOff val="6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導入計画</a:t>
            </a:r>
            <a:endPar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57" name="テキスト ボックス 56">
            <a:extLst>
              <a:ext uri="{FF2B5EF4-FFF2-40B4-BE49-F238E27FC236}">
                <a16:creationId xmlns:a16="http://schemas.microsoft.com/office/drawing/2014/main" id="{144A021B-E0C7-989E-7C3D-6358A9644E33}"/>
              </a:ext>
            </a:extLst>
          </p:cNvPr>
          <p:cNvSpPr txBox="1"/>
          <p:nvPr/>
        </p:nvSpPr>
        <p:spPr>
          <a:xfrm>
            <a:off x="4487281" y="1701088"/>
            <a:ext cx="993394" cy="276999"/>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３月</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a:t>
            </a:r>
            <a:endPar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58" name="テキスト ボックス 57">
            <a:extLst>
              <a:ext uri="{FF2B5EF4-FFF2-40B4-BE49-F238E27FC236}">
                <a16:creationId xmlns:a16="http://schemas.microsoft.com/office/drawing/2014/main" id="{023E4C9F-0FA8-24D5-B035-6FFA64074FF5}"/>
              </a:ext>
            </a:extLst>
          </p:cNvPr>
          <p:cNvSpPr txBox="1"/>
          <p:nvPr/>
        </p:nvSpPr>
        <p:spPr>
          <a:xfrm>
            <a:off x="4319478" y="1382945"/>
            <a:ext cx="993394" cy="276999"/>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202X</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endPar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cxnSp>
        <p:nvCxnSpPr>
          <p:cNvPr id="1024" name="直線矢印コネクタ 1023">
            <a:extLst>
              <a:ext uri="{FF2B5EF4-FFF2-40B4-BE49-F238E27FC236}">
                <a16:creationId xmlns:a16="http://schemas.microsoft.com/office/drawing/2014/main" id="{5F2F00A4-FD08-DBCD-1355-8D8668C7DA05}"/>
              </a:ext>
            </a:extLst>
          </p:cNvPr>
          <p:cNvCxnSpPr>
            <a:cxnSpLocks/>
          </p:cNvCxnSpPr>
          <p:nvPr/>
        </p:nvCxnSpPr>
        <p:spPr>
          <a:xfrm>
            <a:off x="5445258" y="1704052"/>
            <a:ext cx="0" cy="561498"/>
          </a:xfrm>
          <a:prstGeom prst="straightConnector1">
            <a:avLst/>
          </a:prstGeom>
          <a:ln w="38100">
            <a:prstDash val="dash"/>
            <a:tailEnd type="triangle"/>
          </a:ln>
        </p:spPr>
        <p:style>
          <a:lnRef idx="1">
            <a:schemeClr val="dk1"/>
          </a:lnRef>
          <a:fillRef idx="0">
            <a:schemeClr val="dk1"/>
          </a:fillRef>
          <a:effectRef idx="0">
            <a:schemeClr val="dk1"/>
          </a:effectRef>
          <a:fontRef idx="minor">
            <a:schemeClr val="tx1"/>
          </a:fontRef>
        </p:style>
      </p:cxnSp>
      <p:pic>
        <p:nvPicPr>
          <p:cNvPr id="1034" name="Picture 2">
            <a:extLst>
              <a:ext uri="{FF2B5EF4-FFF2-40B4-BE49-F238E27FC236}">
                <a16:creationId xmlns:a16="http://schemas.microsoft.com/office/drawing/2014/main" id="{9846FAC6-3199-0B2B-C4DA-7FF83A44CCD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52415" y="3362196"/>
            <a:ext cx="847227" cy="679900"/>
          </a:xfrm>
          <a:prstGeom prst="rect">
            <a:avLst/>
          </a:prstGeom>
          <a:noFill/>
          <a:extLst>
            <a:ext uri="{909E8E84-426E-40DD-AFC4-6F175D3DCCD1}">
              <a14:hiddenFill xmlns:a14="http://schemas.microsoft.com/office/drawing/2010/main">
                <a:solidFill>
                  <a:srgbClr val="FFFFFF"/>
                </a:solidFill>
              </a14:hiddenFill>
            </a:ext>
          </a:extLst>
        </p:spPr>
      </p:pic>
      <p:sp>
        <p:nvSpPr>
          <p:cNvPr id="1035" name="テキスト ボックス 1034">
            <a:extLst>
              <a:ext uri="{FF2B5EF4-FFF2-40B4-BE49-F238E27FC236}">
                <a16:creationId xmlns:a16="http://schemas.microsoft.com/office/drawing/2014/main" id="{01B45E08-0EA0-9BBF-650A-C8206BF2FDB2}"/>
              </a:ext>
            </a:extLst>
          </p:cNvPr>
          <p:cNvSpPr txBox="1"/>
          <p:nvPr/>
        </p:nvSpPr>
        <p:spPr>
          <a:xfrm>
            <a:off x="961002" y="2454673"/>
            <a:ext cx="679565"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繁殖豚</a:t>
            </a: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（雄）</a:t>
            </a:r>
            <a:endPar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036" name="テキスト ボックス 1035">
            <a:extLst>
              <a:ext uri="{FF2B5EF4-FFF2-40B4-BE49-F238E27FC236}">
                <a16:creationId xmlns:a16="http://schemas.microsoft.com/office/drawing/2014/main" id="{369E88E2-EB16-FB6F-4676-0F453D561E59}"/>
              </a:ext>
            </a:extLst>
          </p:cNvPr>
          <p:cNvSpPr txBox="1"/>
          <p:nvPr/>
        </p:nvSpPr>
        <p:spPr>
          <a:xfrm>
            <a:off x="174674" y="2950056"/>
            <a:ext cx="87169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200" b="1" dirty="0">
                <a:solidFill>
                  <a:prstClr val="black"/>
                </a:solidFill>
                <a:latin typeface="Meiryo UI" panose="020B0604030504040204" pitchFamily="50" charset="-128"/>
                <a:ea typeface="Meiryo UI" panose="020B0604030504040204" pitchFamily="50" charset="-128"/>
              </a:rPr>
              <a:t>120</a:t>
            </a:r>
            <a:r>
              <a:rPr lang="ja-JP" altLang="en-US" sz="1200" b="1" dirty="0">
                <a:solidFill>
                  <a:prstClr val="black"/>
                </a:solidFill>
                <a:latin typeface="Meiryo UI" panose="020B0604030504040204" pitchFamily="50" charset="-128"/>
                <a:ea typeface="Meiryo UI" panose="020B0604030504040204" pitchFamily="50" charset="-128"/>
              </a:rPr>
              <a:t>頭</a:t>
            </a:r>
            <a:endPar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037" name="テキスト ボックス 1036">
            <a:extLst>
              <a:ext uri="{FF2B5EF4-FFF2-40B4-BE49-F238E27FC236}">
                <a16:creationId xmlns:a16="http://schemas.microsoft.com/office/drawing/2014/main" id="{D1216F8C-DE69-264D-37C3-EC309DBA7B47}"/>
              </a:ext>
            </a:extLst>
          </p:cNvPr>
          <p:cNvSpPr txBox="1"/>
          <p:nvPr/>
        </p:nvSpPr>
        <p:spPr>
          <a:xfrm>
            <a:off x="1114441" y="2950056"/>
            <a:ext cx="445442"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200" b="1" dirty="0">
                <a:solidFill>
                  <a:prstClr val="black"/>
                </a:solidFill>
                <a:latin typeface="Meiryo UI" panose="020B0604030504040204" pitchFamily="50" charset="-128"/>
                <a:ea typeface="Meiryo UI" panose="020B0604030504040204" pitchFamily="50" charset="-128"/>
              </a:rPr>
              <a:t>5</a:t>
            </a:r>
            <a:r>
              <a:rPr lang="ja-JP" altLang="en-US" sz="1200" b="1" dirty="0">
                <a:solidFill>
                  <a:prstClr val="black"/>
                </a:solidFill>
                <a:latin typeface="Meiryo UI" panose="020B0604030504040204" pitchFamily="50" charset="-128"/>
                <a:ea typeface="Meiryo UI" panose="020B0604030504040204" pitchFamily="50" charset="-128"/>
              </a:rPr>
              <a:t>頭</a:t>
            </a:r>
            <a:endPar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038" name="テキスト ボックス 1037">
            <a:extLst>
              <a:ext uri="{FF2B5EF4-FFF2-40B4-BE49-F238E27FC236}">
                <a16:creationId xmlns:a16="http://schemas.microsoft.com/office/drawing/2014/main" id="{922DFA93-D546-921A-4A0D-33B1858D86BE}"/>
              </a:ext>
            </a:extLst>
          </p:cNvPr>
          <p:cNvSpPr txBox="1"/>
          <p:nvPr/>
        </p:nvSpPr>
        <p:spPr>
          <a:xfrm>
            <a:off x="1730366" y="2950056"/>
            <a:ext cx="661746"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200" b="1" dirty="0">
                <a:solidFill>
                  <a:prstClr val="black"/>
                </a:solidFill>
                <a:latin typeface="Meiryo UI" panose="020B0604030504040204" pitchFamily="50" charset="-128"/>
                <a:ea typeface="Meiryo UI" panose="020B0604030504040204" pitchFamily="50" charset="-128"/>
              </a:rPr>
              <a:t>250</a:t>
            </a:r>
            <a:r>
              <a:rPr lang="ja-JP" altLang="en-US" sz="1200" b="1" dirty="0">
                <a:solidFill>
                  <a:prstClr val="black"/>
                </a:solidFill>
                <a:latin typeface="Meiryo UI" panose="020B0604030504040204" pitchFamily="50" charset="-128"/>
                <a:ea typeface="Meiryo UI" panose="020B0604030504040204" pitchFamily="50" charset="-128"/>
              </a:rPr>
              <a:t>頭</a:t>
            </a:r>
            <a:endPar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040" name="テキスト ボックス 1039">
            <a:extLst>
              <a:ext uri="{FF2B5EF4-FFF2-40B4-BE49-F238E27FC236}">
                <a16:creationId xmlns:a16="http://schemas.microsoft.com/office/drawing/2014/main" id="{8AFEF4E7-3055-E3DF-C870-2E4F7061E28C}"/>
              </a:ext>
            </a:extLst>
          </p:cNvPr>
          <p:cNvSpPr txBox="1"/>
          <p:nvPr/>
        </p:nvSpPr>
        <p:spPr>
          <a:xfrm>
            <a:off x="3042502" y="2950056"/>
            <a:ext cx="87169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200" b="1" dirty="0">
                <a:solidFill>
                  <a:prstClr val="black"/>
                </a:solidFill>
                <a:latin typeface="Meiryo UI" panose="020B0604030504040204" pitchFamily="50" charset="-128"/>
                <a:ea typeface="Meiryo UI" panose="020B0604030504040204" pitchFamily="50" charset="-128"/>
              </a:rPr>
              <a:t>1300</a:t>
            </a:r>
            <a:r>
              <a:rPr lang="ja-JP" altLang="en-US" sz="1200" b="1" dirty="0">
                <a:solidFill>
                  <a:prstClr val="black"/>
                </a:solidFill>
                <a:latin typeface="Meiryo UI" panose="020B0604030504040204" pitchFamily="50" charset="-128"/>
                <a:ea typeface="Meiryo UI" panose="020B0604030504040204" pitchFamily="50" charset="-128"/>
              </a:rPr>
              <a:t>頭</a:t>
            </a:r>
            <a:endPar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043" name="テキスト ボックス 1042">
            <a:extLst>
              <a:ext uri="{FF2B5EF4-FFF2-40B4-BE49-F238E27FC236}">
                <a16:creationId xmlns:a16="http://schemas.microsoft.com/office/drawing/2014/main" id="{D5FD7978-1DBF-75D1-94FB-87FC58017793}"/>
              </a:ext>
            </a:extLst>
          </p:cNvPr>
          <p:cNvSpPr txBox="1"/>
          <p:nvPr/>
        </p:nvSpPr>
        <p:spPr>
          <a:xfrm>
            <a:off x="6085309" y="1286339"/>
            <a:ext cx="87169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200" b="1" dirty="0">
                <a:solidFill>
                  <a:prstClr val="black"/>
                </a:solidFill>
                <a:latin typeface="Meiryo UI" panose="020B0604030504040204" pitchFamily="50" charset="-128"/>
                <a:ea typeface="Meiryo UI" panose="020B0604030504040204" pitchFamily="50" charset="-128"/>
              </a:rPr>
              <a:t>300</a:t>
            </a:r>
            <a:r>
              <a:rPr lang="ja-JP" altLang="en-US" sz="1200" b="1" dirty="0">
                <a:solidFill>
                  <a:prstClr val="black"/>
                </a:solidFill>
                <a:latin typeface="Meiryo UI" panose="020B0604030504040204" pitchFamily="50" charset="-128"/>
                <a:ea typeface="Meiryo UI" panose="020B0604030504040204" pitchFamily="50" charset="-128"/>
              </a:rPr>
              <a:t>頭</a:t>
            </a:r>
            <a:endPar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045" name="テキスト ボックス 1044">
            <a:extLst>
              <a:ext uri="{FF2B5EF4-FFF2-40B4-BE49-F238E27FC236}">
                <a16:creationId xmlns:a16="http://schemas.microsoft.com/office/drawing/2014/main" id="{C5D72B51-B76A-CF36-32FB-042C6C97EA4C}"/>
              </a:ext>
            </a:extLst>
          </p:cNvPr>
          <p:cNvSpPr txBox="1"/>
          <p:nvPr/>
        </p:nvSpPr>
        <p:spPr>
          <a:xfrm>
            <a:off x="300665" y="1164143"/>
            <a:ext cx="1340605" cy="307777"/>
          </a:xfrm>
          <a:prstGeom prst="rect">
            <a:avLst/>
          </a:prstGeom>
          <a:solidFill>
            <a:schemeClr val="bg1">
              <a:lumMod val="85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互助契約状況</a:t>
            </a:r>
            <a:endPar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047" name="テキスト ボックス 1046">
            <a:extLst>
              <a:ext uri="{FF2B5EF4-FFF2-40B4-BE49-F238E27FC236}">
                <a16:creationId xmlns:a16="http://schemas.microsoft.com/office/drawing/2014/main" id="{F0FFF1B5-E81D-55E1-E382-9DA5C029077F}"/>
              </a:ext>
            </a:extLst>
          </p:cNvPr>
          <p:cNvSpPr txBox="1"/>
          <p:nvPr/>
        </p:nvSpPr>
        <p:spPr>
          <a:xfrm>
            <a:off x="1968332" y="1130792"/>
            <a:ext cx="1959122" cy="830997"/>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・契約頭数</a:t>
            </a: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R="0" lvl="0" indent="179388"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繁殖豚（雌）：</a:t>
            </a:r>
            <a:r>
              <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120</a:t>
            </a:r>
            <a:r>
              <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頭</a:t>
            </a:r>
            <a:endPar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R="0" lvl="0" indent="179388"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繁殖豚（雄）：</a:t>
            </a:r>
            <a:r>
              <a:rPr lang="en-US" altLang="ja-JP" sz="1200" b="1" dirty="0">
                <a:solidFill>
                  <a:prstClr val="black"/>
                </a:solidFill>
                <a:latin typeface="Meiryo UI" panose="020B0604030504040204" pitchFamily="50" charset="-128"/>
                <a:ea typeface="Meiryo UI" panose="020B0604030504040204" pitchFamily="50" charset="-128"/>
              </a:rPr>
              <a:t>4</a:t>
            </a:r>
            <a:r>
              <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頭</a:t>
            </a:r>
            <a:endParaRPr lang="en-US" altLang="ja-JP" sz="1200" dirty="0">
              <a:solidFill>
                <a:prstClr val="black"/>
              </a:solidFill>
              <a:latin typeface="Meiryo UI" panose="020B0604030504040204" pitchFamily="50" charset="-128"/>
              <a:ea typeface="Meiryo UI" panose="020B0604030504040204" pitchFamily="50" charset="-128"/>
            </a:endParaRPr>
          </a:p>
          <a:p>
            <a:pPr marR="0" lvl="0" indent="179388"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肥育豚：</a:t>
            </a:r>
            <a:r>
              <a:rPr lang="en-US" altLang="ja-JP" sz="1200" b="1" dirty="0">
                <a:solidFill>
                  <a:prstClr val="black"/>
                </a:solidFill>
                <a:latin typeface="Meiryo UI" panose="020B0604030504040204" pitchFamily="50" charset="-128"/>
                <a:ea typeface="Meiryo UI" panose="020B0604030504040204" pitchFamily="50" charset="-128"/>
              </a:rPr>
              <a:t>20</a:t>
            </a:r>
            <a:r>
              <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00</a:t>
            </a:r>
            <a:r>
              <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頭</a:t>
            </a:r>
            <a:endPar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053" name="テキスト ボックス 1052">
            <a:extLst>
              <a:ext uri="{FF2B5EF4-FFF2-40B4-BE49-F238E27FC236}">
                <a16:creationId xmlns:a16="http://schemas.microsoft.com/office/drawing/2014/main" id="{08A337E9-6DB7-61C4-1C52-EDA33D01467E}"/>
              </a:ext>
            </a:extLst>
          </p:cNvPr>
          <p:cNvSpPr txBox="1"/>
          <p:nvPr/>
        </p:nvSpPr>
        <p:spPr>
          <a:xfrm>
            <a:off x="4224185" y="2718131"/>
            <a:ext cx="859326" cy="307777"/>
          </a:xfrm>
          <a:prstGeom prst="rect">
            <a:avLst/>
          </a:prstGeom>
          <a:solidFill>
            <a:schemeClr val="accent6">
              <a:lumMod val="40000"/>
              <a:lumOff val="6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互助金</a:t>
            </a:r>
            <a:endPar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054" name="テキスト ボックス 1053">
            <a:extLst>
              <a:ext uri="{FF2B5EF4-FFF2-40B4-BE49-F238E27FC236}">
                <a16:creationId xmlns:a16="http://schemas.microsoft.com/office/drawing/2014/main" id="{1E829D7C-44A3-10DE-E5B8-21F26E83EF6C}"/>
              </a:ext>
            </a:extLst>
          </p:cNvPr>
          <p:cNvSpPr txBox="1"/>
          <p:nvPr/>
        </p:nvSpPr>
        <p:spPr>
          <a:xfrm>
            <a:off x="572983" y="1541878"/>
            <a:ext cx="968948" cy="276999"/>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・企業型</a:t>
            </a:r>
            <a:endPar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055" name="テキスト ボックス 1054">
            <a:extLst>
              <a:ext uri="{FF2B5EF4-FFF2-40B4-BE49-F238E27FC236}">
                <a16:creationId xmlns:a16="http://schemas.microsoft.com/office/drawing/2014/main" id="{0469FD28-9883-8485-E2DF-1ECEA6B7A4C9}"/>
              </a:ext>
            </a:extLst>
          </p:cNvPr>
          <p:cNvSpPr txBox="1"/>
          <p:nvPr/>
        </p:nvSpPr>
        <p:spPr>
          <a:xfrm>
            <a:off x="2374332" y="2547006"/>
            <a:ext cx="76607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離乳豚</a:t>
            </a: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056" name="テキスト ボックス 1055">
            <a:extLst>
              <a:ext uri="{FF2B5EF4-FFF2-40B4-BE49-F238E27FC236}">
                <a16:creationId xmlns:a16="http://schemas.microsoft.com/office/drawing/2014/main" id="{AEEC4F05-703D-9FDB-B330-F6C9C98E87CA}"/>
              </a:ext>
            </a:extLst>
          </p:cNvPr>
          <p:cNvSpPr txBox="1"/>
          <p:nvPr/>
        </p:nvSpPr>
        <p:spPr>
          <a:xfrm>
            <a:off x="2411563" y="2950056"/>
            <a:ext cx="661746"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200" b="1" dirty="0">
                <a:solidFill>
                  <a:prstClr val="black"/>
                </a:solidFill>
                <a:latin typeface="Meiryo UI" panose="020B0604030504040204" pitchFamily="50" charset="-128"/>
                <a:ea typeface="Meiryo UI" panose="020B0604030504040204" pitchFamily="50" charset="-128"/>
              </a:rPr>
              <a:t>250</a:t>
            </a:r>
            <a:r>
              <a:rPr lang="ja-JP" altLang="en-US" sz="1200" b="1" dirty="0">
                <a:solidFill>
                  <a:prstClr val="black"/>
                </a:solidFill>
                <a:latin typeface="Meiryo UI" panose="020B0604030504040204" pitchFamily="50" charset="-128"/>
                <a:ea typeface="Meiryo UI" panose="020B0604030504040204" pitchFamily="50" charset="-128"/>
              </a:rPr>
              <a:t>頭</a:t>
            </a:r>
            <a:endPar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1061" name="Picture 2">
            <a:extLst>
              <a:ext uri="{FF2B5EF4-FFF2-40B4-BE49-F238E27FC236}">
                <a16:creationId xmlns:a16="http://schemas.microsoft.com/office/drawing/2014/main" id="{6FE8A4B5-DE4E-59FE-2AD6-FEFD5044704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60658" y="3491190"/>
            <a:ext cx="445252" cy="357315"/>
          </a:xfrm>
          <a:prstGeom prst="rect">
            <a:avLst/>
          </a:prstGeom>
          <a:noFill/>
          <a:extLst>
            <a:ext uri="{909E8E84-426E-40DD-AFC4-6F175D3DCCD1}">
              <a14:hiddenFill xmlns:a14="http://schemas.microsoft.com/office/drawing/2010/main">
                <a:solidFill>
                  <a:srgbClr val="FFFFFF"/>
                </a:solidFill>
              </a14:hiddenFill>
            </a:ext>
          </a:extLst>
        </p:spPr>
      </p:pic>
      <p:pic>
        <p:nvPicPr>
          <p:cNvPr id="1062" name="Picture 2">
            <a:extLst>
              <a:ext uri="{FF2B5EF4-FFF2-40B4-BE49-F238E27FC236}">
                <a16:creationId xmlns:a16="http://schemas.microsoft.com/office/drawing/2014/main" id="{284D8193-C2DA-DD01-EA13-3C65FD9F49F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60658" y="3895831"/>
            <a:ext cx="445252" cy="357315"/>
          </a:xfrm>
          <a:prstGeom prst="rect">
            <a:avLst/>
          </a:prstGeom>
          <a:noFill/>
          <a:extLst>
            <a:ext uri="{909E8E84-426E-40DD-AFC4-6F175D3DCCD1}">
              <a14:hiddenFill xmlns:a14="http://schemas.microsoft.com/office/drawing/2010/main">
                <a:solidFill>
                  <a:srgbClr val="FFFFFF"/>
                </a:solidFill>
              </a14:hiddenFill>
            </a:ext>
          </a:extLst>
        </p:spPr>
      </p:pic>
      <p:pic>
        <p:nvPicPr>
          <p:cNvPr id="1063" name="Picture 2">
            <a:extLst>
              <a:ext uri="{FF2B5EF4-FFF2-40B4-BE49-F238E27FC236}">
                <a16:creationId xmlns:a16="http://schemas.microsoft.com/office/drawing/2014/main" id="{41F6C8F0-EE33-75A8-2D9A-CD3F9597DA7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60658" y="4300472"/>
            <a:ext cx="445252" cy="357315"/>
          </a:xfrm>
          <a:prstGeom prst="rect">
            <a:avLst/>
          </a:prstGeom>
          <a:noFill/>
          <a:extLst>
            <a:ext uri="{909E8E84-426E-40DD-AFC4-6F175D3DCCD1}">
              <a14:hiddenFill xmlns:a14="http://schemas.microsoft.com/office/drawing/2010/main">
                <a:solidFill>
                  <a:srgbClr val="FFFFFF"/>
                </a:solidFill>
              </a14:hiddenFill>
            </a:ext>
          </a:extLst>
        </p:spPr>
      </p:pic>
      <p:pic>
        <p:nvPicPr>
          <p:cNvPr id="1068" name="Picture 2">
            <a:extLst>
              <a:ext uri="{FF2B5EF4-FFF2-40B4-BE49-F238E27FC236}">
                <a16:creationId xmlns:a16="http://schemas.microsoft.com/office/drawing/2014/main" id="{FAAD985B-A3C6-63F6-D470-CAFD8485E79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60658" y="4705113"/>
            <a:ext cx="445252" cy="357315"/>
          </a:xfrm>
          <a:prstGeom prst="rect">
            <a:avLst/>
          </a:prstGeom>
          <a:noFill/>
          <a:extLst>
            <a:ext uri="{909E8E84-426E-40DD-AFC4-6F175D3DCCD1}">
              <a14:hiddenFill xmlns:a14="http://schemas.microsoft.com/office/drawing/2010/main">
                <a:solidFill>
                  <a:srgbClr val="FFFFFF"/>
                </a:solidFill>
              </a14:hiddenFill>
            </a:ext>
          </a:extLst>
        </p:spPr>
      </p:pic>
      <p:pic>
        <p:nvPicPr>
          <p:cNvPr id="1070" name="Picture 2">
            <a:extLst>
              <a:ext uri="{FF2B5EF4-FFF2-40B4-BE49-F238E27FC236}">
                <a16:creationId xmlns:a16="http://schemas.microsoft.com/office/drawing/2014/main" id="{55268BE6-D45F-39B6-0E17-7A081F6EA99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51523" y="4701215"/>
            <a:ext cx="445252" cy="357315"/>
          </a:xfrm>
          <a:prstGeom prst="rect">
            <a:avLst/>
          </a:prstGeom>
          <a:noFill/>
          <a:extLst>
            <a:ext uri="{909E8E84-426E-40DD-AFC4-6F175D3DCCD1}">
              <a14:hiddenFill xmlns:a14="http://schemas.microsoft.com/office/drawing/2010/main">
                <a:solidFill>
                  <a:srgbClr val="FFFFFF"/>
                </a:solidFill>
              </a14:hiddenFill>
            </a:ext>
          </a:extLst>
        </p:spPr>
      </p:pic>
      <p:sp>
        <p:nvSpPr>
          <p:cNvPr id="1071" name="乗算記号 1070">
            <a:extLst>
              <a:ext uri="{FF2B5EF4-FFF2-40B4-BE49-F238E27FC236}">
                <a16:creationId xmlns:a16="http://schemas.microsoft.com/office/drawing/2014/main" id="{E5B79017-249F-7CA5-A747-004B995EF053}"/>
              </a:ext>
            </a:extLst>
          </p:cNvPr>
          <p:cNvSpPr/>
          <p:nvPr/>
        </p:nvSpPr>
        <p:spPr>
          <a:xfrm>
            <a:off x="1716400" y="2855306"/>
            <a:ext cx="661746" cy="2871901"/>
          </a:xfrm>
          <a:prstGeom prst="mathMultiply">
            <a:avLst>
              <a:gd name="adj1" fmla="val 5711"/>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aphicFrame>
        <p:nvGraphicFramePr>
          <p:cNvPr id="1076" name="表 1075">
            <a:extLst>
              <a:ext uri="{FF2B5EF4-FFF2-40B4-BE49-F238E27FC236}">
                <a16:creationId xmlns:a16="http://schemas.microsoft.com/office/drawing/2014/main" id="{4AE00D10-705C-E910-E60D-22126BC2CAC9}"/>
              </a:ext>
            </a:extLst>
          </p:cNvPr>
          <p:cNvGraphicFramePr>
            <a:graphicFrameLocks noGrp="1"/>
          </p:cNvGraphicFramePr>
          <p:nvPr>
            <p:extLst>
              <p:ext uri="{D42A27DB-BD31-4B8C-83A1-F6EECF244321}">
                <p14:modId xmlns:p14="http://schemas.microsoft.com/office/powerpoint/2010/main" val="3931319349"/>
              </p:ext>
            </p:extLst>
          </p:nvPr>
        </p:nvGraphicFramePr>
        <p:xfrm>
          <a:off x="5350532" y="2716784"/>
          <a:ext cx="3665808" cy="1646760"/>
        </p:xfrm>
        <a:graphic>
          <a:graphicData uri="http://schemas.openxmlformats.org/drawingml/2006/table">
            <a:tbl>
              <a:tblPr firstRow="1" bandRow="1">
                <a:tableStyleId>{073A0DAA-6AF3-43AB-8588-CEC1D06C72B9}</a:tableStyleId>
              </a:tblPr>
              <a:tblGrid>
                <a:gridCol w="1422801">
                  <a:extLst>
                    <a:ext uri="{9D8B030D-6E8A-4147-A177-3AD203B41FA5}">
                      <a16:colId xmlns:a16="http://schemas.microsoft.com/office/drawing/2014/main" val="2908958160"/>
                    </a:ext>
                  </a:extLst>
                </a:gridCol>
                <a:gridCol w="2243007">
                  <a:extLst>
                    <a:ext uri="{9D8B030D-6E8A-4147-A177-3AD203B41FA5}">
                      <a16:colId xmlns:a16="http://schemas.microsoft.com/office/drawing/2014/main" val="4262673482"/>
                    </a:ext>
                  </a:extLst>
                </a:gridCol>
              </a:tblGrid>
              <a:tr h="324000">
                <a:tc>
                  <a:txBody>
                    <a:bodyPr/>
                    <a:lstStyle/>
                    <a:p>
                      <a:pPr algn="ctr"/>
                      <a:endParaRPr kumimoji="1" lang="ja-JP" altLang="en-US" sz="1100" dirty="0"/>
                    </a:p>
                  </a:txBody>
                  <a:tcPr anchor="ctr"/>
                </a:tc>
                <a:tc>
                  <a:txBody>
                    <a:bodyPr/>
                    <a:lstStyle/>
                    <a:p>
                      <a:pPr algn="ctr"/>
                      <a:r>
                        <a:rPr kumimoji="1" lang="ja-JP" altLang="en-US" sz="1100" dirty="0"/>
                        <a:t>肥育豚</a:t>
                      </a:r>
                    </a:p>
                  </a:txBody>
                  <a:tcPr anchor="ctr"/>
                </a:tc>
                <a:extLst>
                  <a:ext uri="{0D108BD9-81ED-4DB2-BD59-A6C34878D82A}">
                    <a16:rowId xmlns:a16="http://schemas.microsoft.com/office/drawing/2014/main" val="573669837"/>
                  </a:ext>
                </a:extLst>
              </a:tr>
              <a:tr h="288000">
                <a:tc>
                  <a:txBody>
                    <a:bodyPr/>
                    <a:lstStyle/>
                    <a:p>
                      <a:pPr algn="ctr"/>
                      <a:r>
                        <a:rPr kumimoji="1" lang="ja-JP" altLang="en-US" sz="1000" dirty="0"/>
                        <a:t>空舎期間</a:t>
                      </a:r>
                    </a:p>
                  </a:txBody>
                  <a:tcPr anchor="ctr"/>
                </a:tc>
                <a:tc>
                  <a:txBody>
                    <a:bodyPr/>
                    <a:lstStyle/>
                    <a:p>
                      <a:pPr algn="ctr"/>
                      <a:r>
                        <a:rPr kumimoji="1" lang="en-US" altLang="ja-JP" sz="1200" dirty="0"/>
                        <a:t>3</a:t>
                      </a:r>
                      <a:r>
                        <a:rPr kumimoji="1" lang="ja-JP" altLang="en-US" sz="1200" dirty="0"/>
                        <a:t>か月 </a:t>
                      </a:r>
                      <a:r>
                        <a:rPr kumimoji="1" lang="en-US" altLang="ja-JP" sz="1200" dirty="0"/>
                        <a:t>(1/10-4/10)</a:t>
                      </a:r>
                      <a:endParaRPr kumimoji="1" lang="ja-JP" altLang="en-US" sz="1200" dirty="0"/>
                    </a:p>
                  </a:txBody>
                  <a:tcPr anchor="ctr"/>
                </a:tc>
                <a:extLst>
                  <a:ext uri="{0D108BD9-81ED-4DB2-BD59-A6C34878D82A}">
                    <a16:rowId xmlns:a16="http://schemas.microsoft.com/office/drawing/2014/main" val="355713398"/>
                  </a:ext>
                </a:extLst>
              </a:tr>
              <a:tr h="288000">
                <a:tc>
                  <a:txBody>
                    <a:bodyPr/>
                    <a:lstStyle/>
                    <a:p>
                      <a:pPr algn="ctr"/>
                      <a:r>
                        <a:rPr kumimoji="1" lang="ja-JP" altLang="en-US" sz="1000" dirty="0"/>
                        <a:t>交付単価 </a:t>
                      </a:r>
                      <a:r>
                        <a:rPr kumimoji="1" lang="en-US" altLang="ja-JP" sz="1000" dirty="0"/>
                        <a:t>(A)</a:t>
                      </a:r>
                      <a:endParaRPr kumimoji="1" lang="ja-JP" altLang="en-US" sz="1000" dirty="0"/>
                    </a:p>
                  </a:txBody>
                  <a:tcPr anchor="ctr"/>
                </a:tc>
                <a:tc>
                  <a:txBody>
                    <a:bodyPr/>
                    <a:lstStyle/>
                    <a:p>
                      <a:pPr algn="ctr"/>
                      <a:r>
                        <a:rPr kumimoji="1" lang="ja-JP" altLang="en-US" sz="1200" dirty="0"/>
                        <a:t>□□</a:t>
                      </a:r>
                      <a:r>
                        <a:rPr kumimoji="1" lang="en-US" altLang="ja-JP" sz="1200" dirty="0"/>
                        <a:t>×3/8</a:t>
                      </a:r>
                      <a:r>
                        <a:rPr kumimoji="1" lang="ja-JP" altLang="en-US" sz="1200" dirty="0"/>
                        <a:t> </a:t>
                      </a:r>
                      <a:r>
                        <a:rPr kumimoji="1" lang="en-US" altLang="ja-JP" sz="1200" baseline="30000" dirty="0">
                          <a:solidFill>
                            <a:srgbClr val="FF0000"/>
                          </a:solidFill>
                        </a:rPr>
                        <a:t>※</a:t>
                      </a:r>
                      <a:r>
                        <a:rPr kumimoji="1" lang="ja-JP" altLang="en-US" sz="1200" baseline="30000" dirty="0">
                          <a:solidFill>
                            <a:srgbClr val="FF0000"/>
                          </a:solidFill>
                        </a:rPr>
                        <a:t>２</a:t>
                      </a:r>
                      <a:endParaRPr kumimoji="1" lang="en-US" altLang="ja-JP" sz="1200" baseline="30000" dirty="0">
                        <a:solidFill>
                          <a:srgbClr val="FF0000"/>
                        </a:solidFill>
                      </a:endParaRPr>
                    </a:p>
                    <a:p>
                      <a:pPr algn="ctr"/>
                      <a:r>
                        <a:rPr kumimoji="1" lang="ja-JP" altLang="en-US" sz="1100" dirty="0"/>
                        <a:t>（上限</a:t>
                      </a:r>
                      <a:r>
                        <a:rPr kumimoji="1" lang="en-US" altLang="ja-JP" sz="1100" dirty="0"/>
                        <a:t>11,000</a:t>
                      </a:r>
                      <a:r>
                        <a:rPr kumimoji="1" lang="ja-JP" altLang="en-US" sz="1100" dirty="0"/>
                        <a:t>円）</a:t>
                      </a:r>
                      <a:endParaRPr kumimoji="1" lang="ja-JP" altLang="en-US" sz="1200" dirty="0"/>
                    </a:p>
                  </a:txBody>
                  <a:tcPr anchor="ctr"/>
                </a:tc>
                <a:extLst>
                  <a:ext uri="{0D108BD9-81ED-4DB2-BD59-A6C34878D82A}">
                    <a16:rowId xmlns:a16="http://schemas.microsoft.com/office/drawing/2014/main" val="3575923302"/>
                  </a:ext>
                </a:extLst>
              </a:tr>
              <a:tr h="288000">
                <a:tc>
                  <a:txBody>
                    <a:bodyPr/>
                    <a:lstStyle/>
                    <a:p>
                      <a:pPr algn="ctr"/>
                      <a:r>
                        <a:rPr kumimoji="1" lang="ja-JP" altLang="en-US" sz="1000" dirty="0"/>
                        <a:t>交付対象頭数 </a:t>
                      </a:r>
                      <a:r>
                        <a:rPr kumimoji="1" lang="en-US" altLang="ja-JP" sz="1000" dirty="0"/>
                        <a:t>(B)</a:t>
                      </a:r>
                      <a:endParaRPr kumimoji="1" lang="ja-JP" altLang="en-US" sz="1000" dirty="0"/>
                    </a:p>
                  </a:txBody>
                  <a:tcPr anchor="ctr"/>
                </a:tc>
                <a:tc>
                  <a:txBody>
                    <a:bodyPr/>
                    <a:lstStyle/>
                    <a:p>
                      <a:pPr algn="ctr"/>
                      <a:r>
                        <a:rPr kumimoji="1" lang="en-US" altLang="ja-JP" sz="1400" dirty="0"/>
                        <a:t>300</a:t>
                      </a:r>
                      <a:r>
                        <a:rPr kumimoji="1" lang="en-US" altLang="ja-JP" sz="1400" dirty="0">
                          <a:solidFill>
                            <a:srgbClr val="FF0000"/>
                          </a:solidFill>
                        </a:rPr>
                        <a:t> </a:t>
                      </a:r>
                      <a:r>
                        <a:rPr kumimoji="1" lang="en-US" altLang="ja-JP" sz="1400" baseline="30000" dirty="0">
                          <a:solidFill>
                            <a:srgbClr val="FF0000"/>
                          </a:solidFill>
                        </a:rPr>
                        <a:t>※</a:t>
                      </a:r>
                      <a:r>
                        <a:rPr kumimoji="1" lang="ja-JP" altLang="en-US" sz="1400" baseline="30000" dirty="0">
                          <a:solidFill>
                            <a:srgbClr val="FF0000"/>
                          </a:solidFill>
                        </a:rPr>
                        <a:t>３</a:t>
                      </a:r>
                      <a:endParaRPr kumimoji="1" lang="ja-JP" altLang="en-US" sz="1400" baseline="30000" dirty="0"/>
                    </a:p>
                  </a:txBody>
                  <a:tcPr anchor="ctr"/>
                </a:tc>
                <a:extLst>
                  <a:ext uri="{0D108BD9-81ED-4DB2-BD59-A6C34878D82A}">
                    <a16:rowId xmlns:a16="http://schemas.microsoft.com/office/drawing/2014/main" val="2405198447"/>
                  </a:ext>
                </a:extLst>
              </a:tr>
              <a:tr h="288000">
                <a:tc>
                  <a:txBody>
                    <a:bodyPr/>
                    <a:lstStyle/>
                    <a:p>
                      <a:pPr algn="ctr"/>
                      <a:r>
                        <a:rPr kumimoji="1" lang="ja-JP" altLang="en-US" sz="1000" dirty="0"/>
                        <a:t>互助金 </a:t>
                      </a:r>
                      <a:r>
                        <a:rPr kumimoji="1" lang="en-US" altLang="ja-JP" sz="1000" dirty="0"/>
                        <a:t>(A×B)</a:t>
                      </a:r>
                      <a:r>
                        <a:rPr kumimoji="1" lang="en-US" altLang="ja-JP" sz="1000" baseline="30000" dirty="0"/>
                        <a:t>※</a:t>
                      </a:r>
                      <a:r>
                        <a:rPr kumimoji="1" lang="ja-JP" altLang="en-US" sz="1000" baseline="30000" dirty="0"/>
                        <a:t>４</a:t>
                      </a:r>
                    </a:p>
                  </a:txBody>
                  <a:tcPr anchor="ctr"/>
                </a:tc>
                <a:tc>
                  <a:txBody>
                    <a:bodyPr/>
                    <a:lstStyle/>
                    <a:p>
                      <a:pPr algn="ctr"/>
                      <a:r>
                        <a:rPr kumimoji="1" lang="ja-JP" altLang="en-US" sz="1200" dirty="0"/>
                        <a:t>■■</a:t>
                      </a:r>
                    </a:p>
                  </a:txBody>
                  <a:tcPr anchor="ctr"/>
                </a:tc>
                <a:extLst>
                  <a:ext uri="{0D108BD9-81ED-4DB2-BD59-A6C34878D82A}">
                    <a16:rowId xmlns:a16="http://schemas.microsoft.com/office/drawing/2014/main" val="1554767034"/>
                  </a:ext>
                </a:extLst>
              </a:tr>
            </a:tbl>
          </a:graphicData>
        </a:graphic>
      </p:graphicFrame>
      <p:sp>
        <p:nvSpPr>
          <p:cNvPr id="1078" name="テキスト ボックス 1077">
            <a:extLst>
              <a:ext uri="{FF2B5EF4-FFF2-40B4-BE49-F238E27FC236}">
                <a16:creationId xmlns:a16="http://schemas.microsoft.com/office/drawing/2014/main" id="{E544441C-4AA4-366B-D6D3-4FFD61B26893}"/>
              </a:ext>
            </a:extLst>
          </p:cNvPr>
          <p:cNvSpPr txBox="1"/>
          <p:nvPr/>
        </p:nvSpPr>
        <p:spPr>
          <a:xfrm>
            <a:off x="3994586" y="4581620"/>
            <a:ext cx="5911414" cy="1831271"/>
          </a:xfrm>
          <a:prstGeom prst="rect">
            <a:avLst/>
          </a:prstGeom>
          <a:noFill/>
        </p:spPr>
        <p:txBody>
          <a:bodyPr wrap="square" rtlCol="0">
            <a:spAutoFit/>
          </a:bodyPr>
          <a:lstStyle/>
          <a:p>
            <a:pPr marL="358775" lvl="0" indent="-358775" defTabSz="914400">
              <a:defRPr/>
            </a:pPr>
            <a:r>
              <a:rPr kumimoji="0"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lang="ja-JP" altLang="en-US" sz="1050" dirty="0">
                <a:solidFill>
                  <a:prstClr val="black"/>
                </a:solidFill>
                <a:latin typeface="Meiryo UI" panose="020B0604030504040204" pitchFamily="50" charset="-128"/>
                <a:ea typeface="Meiryo UI" panose="020B0604030504040204" pitchFamily="50" charset="-128"/>
              </a:rPr>
              <a:t>１　交付対象頭数の計算の際に、殺</a:t>
            </a:r>
            <a:r>
              <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処分対象外となった母豚が産出した哺乳豚の頭数も考慮。</a:t>
            </a:r>
            <a:endParaRPr kumimoji="0"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58775" lvl="0" indent="-358775" defTabSz="914400">
              <a:spcBef>
                <a:spcPts val="300"/>
              </a:spcBef>
              <a:defRPr/>
            </a:pPr>
            <a:r>
              <a:rPr kumimoji="1"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２　分母となる「交付上限単価における空舎期間」は、全頭殺時の平均的な空舎期間である８か月のままとする。発生農場の肥育豚で生じる空白の世代</a:t>
            </a:r>
            <a:r>
              <a:rPr kumimoji="1" lang="ja-JP" altLang="en-US" sz="1050" b="0" i="0" u="none" strike="noStrike" kern="1200" cap="none" spc="0" normalizeH="0" baseline="3000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を積極的に埋めにいく計画であり、</a:t>
            </a:r>
            <a:r>
              <a:rPr kumimoji="1" lang="ja-JP" altLang="en-US" sz="1050" dirty="0">
                <a:solidFill>
                  <a:prstClr val="black"/>
                </a:solidFill>
                <a:latin typeface="Meiryo UI" panose="020B0604030504040204" pitchFamily="50" charset="-128"/>
                <a:ea typeface="Meiryo UI" panose="020B0604030504040204" pitchFamily="50" charset="-128"/>
              </a:rPr>
              <a:t>分子となる「交付対象農場の家畜導入計画における空舎期間」は、従来通り、導入が完了するまでの期間とする。</a:t>
            </a:r>
            <a:endParaRPr kumimoji="1"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538163" lvl="0" indent="-179388" defTabSz="914400">
              <a:spcBef>
                <a:spcPts val="300"/>
              </a:spcBef>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en-US" altLang="ja-JP" sz="1000" dirty="0">
                <a:solidFill>
                  <a:prstClr val="black"/>
                </a:solidFill>
                <a:latin typeface="Meiryo UI" panose="020B0604030504040204" pitchFamily="50" charset="-128"/>
                <a:ea typeface="Meiryo UI" panose="020B0604030504040204" pitchFamily="50" charset="-128"/>
              </a:rPr>
              <a:t> 40</a:t>
            </a:r>
            <a:r>
              <a:rPr kumimoji="1" lang="ja-JP" altLang="en-US" sz="1000" dirty="0">
                <a:solidFill>
                  <a:prstClr val="black"/>
                </a:solidFill>
                <a:latin typeface="Meiryo UI" panose="020B0604030504040204" pitchFamily="50" charset="-128"/>
                <a:ea typeface="Meiryo UI" panose="020B0604030504040204" pitchFamily="50" charset="-128"/>
              </a:rPr>
              <a:t>日齢の離乳豚で接種し接種後</a:t>
            </a:r>
            <a:r>
              <a:rPr kumimoji="1" lang="en-US" altLang="ja-JP" sz="1000" dirty="0">
                <a:solidFill>
                  <a:prstClr val="black"/>
                </a:solidFill>
                <a:latin typeface="Meiryo UI" panose="020B0604030504040204" pitchFamily="50" charset="-128"/>
                <a:ea typeface="Meiryo UI" panose="020B0604030504040204" pitchFamily="50" charset="-128"/>
              </a:rPr>
              <a:t>20</a:t>
            </a:r>
            <a:r>
              <a:rPr kumimoji="1" lang="ja-JP" altLang="en-US" sz="1000" dirty="0">
                <a:solidFill>
                  <a:prstClr val="black"/>
                </a:solidFill>
                <a:latin typeface="Meiryo UI" panose="020B0604030504040204" pitchFamily="50" charset="-128"/>
                <a:ea typeface="Meiryo UI" panose="020B0604030504040204" pitchFamily="50" charset="-128"/>
              </a:rPr>
              <a:t>日未満のものが殺処分されると想定すると、選択殺導入下では、発生時に</a:t>
            </a:r>
            <a:r>
              <a:rPr kumimoji="1" lang="en-US" altLang="ja-JP" sz="1000" dirty="0">
                <a:solidFill>
                  <a:prstClr val="black"/>
                </a:solidFill>
                <a:latin typeface="Meiryo UI" panose="020B0604030504040204" pitchFamily="50" charset="-128"/>
                <a:ea typeface="Meiryo UI" panose="020B0604030504040204" pitchFamily="50" charset="-128"/>
              </a:rPr>
              <a:t>60</a:t>
            </a:r>
            <a:r>
              <a:rPr kumimoji="1" lang="ja-JP" altLang="en-US" sz="1000" dirty="0">
                <a:solidFill>
                  <a:prstClr val="black"/>
                </a:solidFill>
                <a:latin typeface="Meiryo UI" panose="020B0604030504040204" pitchFamily="50" charset="-128"/>
                <a:ea typeface="Meiryo UI" panose="020B0604030504040204" pitchFamily="50" charset="-128"/>
              </a:rPr>
              <a:t>日齢未満のものは殺処分されることになる。また、その後も、３回目の消毒が完了するまで（概ね１か月弱）は新生豚が殺処分対象となるため、発生農場では、肥育豚について計約３か月間分の空白の世代が生じる。</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58775" lvl="0" indent="-358775" defTabSz="914400">
              <a:spcBef>
                <a:spcPts val="300"/>
              </a:spcBef>
              <a:defRPr/>
            </a:pPr>
            <a:r>
              <a:rPr kumimoji="1"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３　</a:t>
            </a:r>
            <a:r>
              <a:rPr kumimoji="1" lang="ja-JP" altLang="en-US" sz="1050" dirty="0">
                <a:solidFill>
                  <a:prstClr val="black"/>
                </a:solidFill>
                <a:latin typeface="Meiryo UI" panose="020B0604030504040204" pitchFamily="50" charset="-128"/>
                <a:ea typeface="Meiryo UI" panose="020B0604030504040204" pitchFamily="50" charset="-128"/>
              </a:rPr>
              <a:t>肥育豚の契約頭数の範囲内でカバー</a:t>
            </a:r>
            <a:r>
              <a:rPr lang="ja-JP" altLang="en-US" sz="1050" dirty="0">
                <a:solidFill>
                  <a:prstClr val="black"/>
                </a:solidFill>
                <a:latin typeface="Meiryo UI" panose="020B0604030504040204" pitchFamily="50" charset="-128"/>
                <a:ea typeface="Meiryo UI" panose="020B0604030504040204" pitchFamily="50" charset="-128"/>
              </a:rPr>
              <a:t>。</a:t>
            </a:r>
            <a:endParaRPr kumimoji="1"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58775" lvl="0" indent="-358775" defTabSz="914400">
              <a:spcBef>
                <a:spcPts val="300"/>
              </a:spcBef>
              <a:defRPr/>
            </a:pPr>
            <a:r>
              <a:rPr kumimoji="1"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４　手当金の減額率も反映。</a:t>
            </a:r>
          </a:p>
        </p:txBody>
      </p:sp>
      <p:pic>
        <p:nvPicPr>
          <p:cNvPr id="1079" name="Picture 2">
            <a:extLst>
              <a:ext uri="{FF2B5EF4-FFF2-40B4-BE49-F238E27FC236}">
                <a16:creationId xmlns:a16="http://schemas.microsoft.com/office/drawing/2014/main" id="{8D557982-ABB8-9BB0-0E18-5E838AC1F0B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24647" y="6262383"/>
            <a:ext cx="445252" cy="357315"/>
          </a:xfrm>
          <a:prstGeom prst="rect">
            <a:avLst/>
          </a:prstGeom>
          <a:noFill/>
          <a:extLst>
            <a:ext uri="{909E8E84-426E-40DD-AFC4-6F175D3DCCD1}">
              <a14:hiddenFill xmlns:a14="http://schemas.microsoft.com/office/drawing/2010/main">
                <a:solidFill>
                  <a:srgbClr val="FFFFFF"/>
                </a:solidFill>
              </a14:hiddenFill>
            </a:ext>
          </a:extLst>
        </p:spPr>
      </p:pic>
      <p:sp>
        <p:nvSpPr>
          <p:cNvPr id="1081" name="テキスト ボックス 1080">
            <a:extLst>
              <a:ext uri="{FF2B5EF4-FFF2-40B4-BE49-F238E27FC236}">
                <a16:creationId xmlns:a16="http://schemas.microsoft.com/office/drawing/2014/main" id="{F7F6C6F9-B108-5468-2ED7-33D1391B3FDA}"/>
              </a:ext>
            </a:extLst>
          </p:cNvPr>
          <p:cNvSpPr txBox="1"/>
          <p:nvPr/>
        </p:nvSpPr>
        <p:spPr>
          <a:xfrm>
            <a:off x="1155428" y="5167725"/>
            <a:ext cx="1748743" cy="6924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哺乳豚</a:t>
            </a: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（殺命令後３回目消毒了までに</a:t>
            </a: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殺処分外となった母豚が産出。</a:t>
            </a: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lvl="0" algn="ctr" defTabSz="914400">
              <a:defRPr/>
            </a:pPr>
            <a:r>
              <a:rPr lang="ja-JP" altLang="en-US" sz="900" dirty="0">
                <a:solidFill>
                  <a:prstClr val="black"/>
                </a:solidFill>
                <a:latin typeface="Meiryo UI" panose="020B0604030504040204" pitchFamily="50" charset="-128"/>
                <a:ea typeface="Meiryo UI" panose="020B0604030504040204" pitchFamily="50" charset="-128"/>
              </a:rPr>
              <a:t>強制流産豚を含む。</a:t>
            </a:r>
            <a:r>
              <a:rPr kumimoji="0"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082" name="テキスト ボックス 1081">
            <a:extLst>
              <a:ext uri="{FF2B5EF4-FFF2-40B4-BE49-F238E27FC236}">
                <a16:creationId xmlns:a16="http://schemas.microsoft.com/office/drawing/2014/main" id="{4F62B3AF-B358-4F7C-E8B5-A6A451D75A06}"/>
              </a:ext>
            </a:extLst>
          </p:cNvPr>
          <p:cNvSpPr txBox="1"/>
          <p:nvPr/>
        </p:nvSpPr>
        <p:spPr>
          <a:xfrm>
            <a:off x="1730366" y="5874523"/>
            <a:ext cx="661746"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200" b="1" dirty="0">
                <a:solidFill>
                  <a:prstClr val="black"/>
                </a:solidFill>
                <a:latin typeface="Meiryo UI" panose="020B0604030504040204" pitchFamily="50" charset="-128"/>
                <a:ea typeface="Meiryo UI" panose="020B0604030504040204" pitchFamily="50" charset="-128"/>
              </a:rPr>
              <a:t>50</a:t>
            </a:r>
            <a:r>
              <a:rPr lang="ja-JP" altLang="en-US" sz="1200" b="1" dirty="0">
                <a:solidFill>
                  <a:prstClr val="black"/>
                </a:solidFill>
                <a:latin typeface="Meiryo UI" panose="020B0604030504040204" pitchFamily="50" charset="-128"/>
                <a:ea typeface="Meiryo UI" panose="020B0604030504040204" pitchFamily="50" charset="-128"/>
              </a:rPr>
              <a:t>頭</a:t>
            </a:r>
            <a:endPar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083" name="乗算記号 1082">
            <a:extLst>
              <a:ext uri="{FF2B5EF4-FFF2-40B4-BE49-F238E27FC236}">
                <a16:creationId xmlns:a16="http://schemas.microsoft.com/office/drawing/2014/main" id="{E133BB98-CE92-7B4F-4D86-A7EE049ACFCF}"/>
              </a:ext>
            </a:extLst>
          </p:cNvPr>
          <p:cNvSpPr/>
          <p:nvPr/>
        </p:nvSpPr>
        <p:spPr>
          <a:xfrm>
            <a:off x="1716400" y="6158763"/>
            <a:ext cx="661746" cy="642454"/>
          </a:xfrm>
          <a:prstGeom prst="mathMultiply">
            <a:avLst>
              <a:gd name="adj1" fmla="val 5711"/>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85" name="大かっこ 1084">
            <a:extLst>
              <a:ext uri="{FF2B5EF4-FFF2-40B4-BE49-F238E27FC236}">
                <a16:creationId xmlns:a16="http://schemas.microsoft.com/office/drawing/2014/main" id="{481347F1-2970-0AA2-0ABC-0D9A03493EB1}"/>
              </a:ext>
            </a:extLst>
          </p:cNvPr>
          <p:cNvSpPr/>
          <p:nvPr/>
        </p:nvSpPr>
        <p:spPr>
          <a:xfrm>
            <a:off x="1238413" y="5167725"/>
            <a:ext cx="1589559" cy="1547970"/>
          </a:xfrm>
          <a:prstGeom prst="bracketPair">
            <a:avLst>
              <a:gd name="adj" fmla="val 6822"/>
            </a:avLst>
          </a:prstGeom>
        </p:spPr>
        <p:style>
          <a:lnRef idx="1">
            <a:schemeClr val="dk1"/>
          </a:lnRef>
          <a:fillRef idx="0">
            <a:schemeClr val="dk1"/>
          </a:fillRef>
          <a:effectRef idx="0">
            <a:schemeClr val="dk1"/>
          </a:effectRef>
          <a:fontRef idx="minor">
            <a:schemeClr val="tx1"/>
          </a:fontRef>
        </p:style>
        <p:txBody>
          <a:bodyPr rtlCol="0" anchor="ctr"/>
          <a:lstStyle/>
          <a:p>
            <a:pPr algn="ctr"/>
            <a:endParaRPr kumimoji="1" lang="ja-JP" altLang="en-US"/>
          </a:p>
        </p:txBody>
      </p:sp>
      <p:sp>
        <p:nvSpPr>
          <p:cNvPr id="11" name="大かっこ 10">
            <a:extLst>
              <a:ext uri="{FF2B5EF4-FFF2-40B4-BE49-F238E27FC236}">
                <a16:creationId xmlns:a16="http://schemas.microsoft.com/office/drawing/2014/main" id="{7C7B5327-B47A-FF3D-5DFE-14305DE9BAD4}"/>
              </a:ext>
            </a:extLst>
          </p:cNvPr>
          <p:cNvSpPr/>
          <p:nvPr/>
        </p:nvSpPr>
        <p:spPr>
          <a:xfrm>
            <a:off x="4364302" y="5332387"/>
            <a:ext cx="5441737" cy="610918"/>
          </a:xfrm>
          <a:prstGeom prst="bracketPair">
            <a:avLst>
              <a:gd name="adj" fmla="val 8431"/>
            </a:avLst>
          </a:prstGeom>
        </p:spPr>
        <p:style>
          <a:lnRef idx="1">
            <a:schemeClr val="dk1"/>
          </a:lnRef>
          <a:fillRef idx="0">
            <a:schemeClr val="dk1"/>
          </a:fillRef>
          <a:effectRef idx="0">
            <a:schemeClr val="dk1"/>
          </a:effectRef>
          <a:fontRef idx="minor">
            <a:schemeClr val="tx1"/>
          </a:fontRef>
        </p:style>
        <p:txBody>
          <a:bodyPr rtlCol="0" anchor="ctr"/>
          <a:lstStyle/>
          <a:p>
            <a:pPr algn="ctr"/>
            <a:endParaRPr kumimoji="1" lang="ja-JP" altLang="en-US"/>
          </a:p>
        </p:txBody>
      </p:sp>
      <p:pic>
        <p:nvPicPr>
          <p:cNvPr id="17" name="Picture 2">
            <a:extLst>
              <a:ext uri="{FF2B5EF4-FFF2-40B4-BE49-F238E27FC236}">
                <a16:creationId xmlns:a16="http://schemas.microsoft.com/office/drawing/2014/main" id="{E096C6B7-7F0A-FFC6-F829-A04DCE36AC4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213724" y="1965739"/>
            <a:ext cx="622715" cy="499729"/>
          </a:xfrm>
          <a:prstGeom prst="rect">
            <a:avLst/>
          </a:prstGeom>
          <a:noFill/>
          <a:extLst>
            <a:ext uri="{909E8E84-426E-40DD-AFC4-6F175D3DCCD1}">
              <a14:hiddenFill xmlns:a14="http://schemas.microsoft.com/office/drawing/2010/main">
                <a:solidFill>
                  <a:srgbClr val="FFFFFF"/>
                </a:solidFill>
              </a14:hiddenFill>
            </a:ext>
          </a:extLst>
        </p:spPr>
      </p:pic>
      <p:sp>
        <p:nvSpPr>
          <p:cNvPr id="35" name="テキスト ボックス 34">
            <a:extLst>
              <a:ext uri="{FF2B5EF4-FFF2-40B4-BE49-F238E27FC236}">
                <a16:creationId xmlns:a16="http://schemas.microsoft.com/office/drawing/2014/main" id="{B80CA542-5F2E-F7B0-F4B1-D1FB12FA0262}"/>
              </a:ext>
            </a:extLst>
          </p:cNvPr>
          <p:cNvSpPr txBox="1"/>
          <p:nvPr/>
        </p:nvSpPr>
        <p:spPr>
          <a:xfrm>
            <a:off x="4493489" y="2086834"/>
            <a:ext cx="993394" cy="276999"/>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４月</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a:t>
            </a:r>
            <a:endPar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6" name="テキスト ボックス 35">
            <a:extLst>
              <a:ext uri="{FF2B5EF4-FFF2-40B4-BE49-F238E27FC236}">
                <a16:creationId xmlns:a16="http://schemas.microsoft.com/office/drawing/2014/main" id="{674D85D2-D652-E147-48E6-3DF0469D86F3}"/>
              </a:ext>
            </a:extLst>
          </p:cNvPr>
          <p:cNvSpPr txBox="1"/>
          <p:nvPr/>
        </p:nvSpPr>
        <p:spPr>
          <a:xfrm>
            <a:off x="0" y="26895"/>
            <a:ext cx="9906000" cy="400110"/>
          </a:xfrm>
          <a:prstGeom prst="rect">
            <a:avLst/>
          </a:prstGeom>
          <a:noFill/>
        </p:spPr>
        <p:txBody>
          <a:bodyPr wrap="square" rtlCol="0">
            <a:spAutoFit/>
          </a:bodyPr>
          <a:lstStyle/>
          <a:p>
            <a:pPr lvl="0" algn="ctr">
              <a:defRPr/>
            </a:pPr>
            <a:r>
              <a:rPr kumimoji="1" lang="en-US" altLang="ja-JP" sz="2000" b="1" i="0" u="none" strike="noStrike" kern="120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cs typeface="+mn-cs"/>
              </a:rPr>
              <a:t>After</a:t>
            </a:r>
            <a:r>
              <a:rPr kumimoji="1" lang="ja-JP" altLang="en-US" sz="2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：発生農場（一貫農場）で選択殺する場合</a:t>
            </a:r>
            <a:r>
              <a:rPr kumimoji="1" lang="ja-JP" altLang="en-US"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（ケース２：</a:t>
            </a:r>
            <a:r>
              <a:rPr kumimoji="1" lang="ja-JP" altLang="en-US" sz="1050" b="1" dirty="0">
                <a:solidFill>
                  <a:prstClr val="black"/>
                </a:solidFill>
                <a:latin typeface="Meiryo UI" panose="020B0604030504040204" pitchFamily="50" charset="-128"/>
                <a:ea typeface="Meiryo UI" panose="020B0604030504040204" pitchFamily="50" charset="-128"/>
              </a:rPr>
              <a:t>外部導入のみで元の規模に回復</a:t>
            </a:r>
            <a:r>
              <a:rPr kumimoji="1" lang="ja-JP" altLang="en-US"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ja-JP" altLang="en-US" sz="11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8" name="スライド番号プレースホルダー 1">
            <a:extLst>
              <a:ext uri="{FF2B5EF4-FFF2-40B4-BE49-F238E27FC236}">
                <a16:creationId xmlns:a16="http://schemas.microsoft.com/office/drawing/2014/main" id="{5F4C14C5-18E5-D06F-8A35-43D00045D2B5}"/>
              </a:ext>
            </a:extLst>
          </p:cNvPr>
          <p:cNvSpPr txBox="1">
            <a:spLocks/>
          </p:cNvSpPr>
          <p:nvPr/>
        </p:nvSpPr>
        <p:spPr>
          <a:xfrm>
            <a:off x="9377916" y="6492875"/>
            <a:ext cx="528083"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45C44A2-0521-40F4-9685-7B17A4C4EFFF}" type="slidenum">
              <a:rPr kumimoji="1" lang="ja-JP" altLang="en-US" smtClean="0">
                <a:latin typeface="Meiryo UI" panose="020B0604030504040204" pitchFamily="50" charset="-128"/>
                <a:ea typeface="Meiryo UI" panose="020B0604030504040204" pitchFamily="50" charset="-128"/>
              </a:rPr>
              <a:pPr algn="r"/>
              <a:t>16</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9479908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863CBD-47C4-35AC-7727-A8377036CF8C}"/>
            </a:ext>
          </a:extLst>
        </p:cNvPr>
        <p:cNvGrpSpPr/>
        <p:nvPr/>
      </p:nvGrpSpPr>
      <p:grpSpPr>
        <a:xfrm>
          <a:off x="0" y="0"/>
          <a:ext cx="0" cy="0"/>
          <a:chOff x="0" y="0"/>
          <a:chExt cx="0" cy="0"/>
        </a:xfrm>
      </p:grpSpPr>
      <p:cxnSp>
        <p:nvCxnSpPr>
          <p:cNvPr id="25" name="直線コネクタ 24">
            <a:extLst>
              <a:ext uri="{FF2B5EF4-FFF2-40B4-BE49-F238E27FC236}">
                <a16:creationId xmlns:a16="http://schemas.microsoft.com/office/drawing/2014/main" id="{72B1E0E7-A453-90BB-C0F3-535833B44833}"/>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cxnSp>
        <p:nvCxnSpPr>
          <p:cNvPr id="20" name="直線コネクタ 19">
            <a:extLst>
              <a:ext uri="{FF2B5EF4-FFF2-40B4-BE49-F238E27FC236}">
                <a16:creationId xmlns:a16="http://schemas.microsoft.com/office/drawing/2014/main" id="{FB11CF41-747F-988E-ED76-C1644D53CC3F}"/>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cxnSp>
        <p:nvCxnSpPr>
          <p:cNvPr id="8" name="直線コネクタ 7">
            <a:extLst>
              <a:ext uri="{FF2B5EF4-FFF2-40B4-BE49-F238E27FC236}">
                <a16:creationId xmlns:a16="http://schemas.microsoft.com/office/drawing/2014/main" id="{29A890BD-C448-82BD-E8CA-0C63EE79947D}"/>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cxnSp>
        <p:nvCxnSpPr>
          <p:cNvPr id="63" name="直線コネクタ 62">
            <a:extLst>
              <a:ext uri="{FF2B5EF4-FFF2-40B4-BE49-F238E27FC236}">
                <a16:creationId xmlns:a16="http://schemas.microsoft.com/office/drawing/2014/main" id="{DF501DEC-00D1-AD58-5643-F4ACAC3C3E37}"/>
              </a:ext>
            </a:extLst>
          </p:cNvPr>
          <p:cNvCxnSpPr>
            <a:cxnSpLocks/>
          </p:cNvCxnSpPr>
          <p:nvPr/>
        </p:nvCxnSpPr>
        <p:spPr>
          <a:xfrm>
            <a:off x="0" y="473142"/>
            <a:ext cx="9906000" cy="0"/>
          </a:xfrm>
          <a:prstGeom prst="line">
            <a:avLst/>
          </a:prstGeom>
          <a:ln w="41275">
            <a:solidFill>
              <a:srgbClr val="002060"/>
            </a:solidFill>
          </a:ln>
        </p:spPr>
        <p:style>
          <a:lnRef idx="1">
            <a:schemeClr val="accent1"/>
          </a:lnRef>
          <a:fillRef idx="0">
            <a:schemeClr val="accent1"/>
          </a:fillRef>
          <a:effectRef idx="0">
            <a:schemeClr val="accent1"/>
          </a:effectRef>
          <a:fontRef idx="minor">
            <a:schemeClr val="tx1"/>
          </a:fontRef>
        </p:style>
      </p:cxnSp>
      <p:sp>
        <p:nvSpPr>
          <p:cNvPr id="2" name="四角形: 角を丸くする 1">
            <a:extLst>
              <a:ext uri="{FF2B5EF4-FFF2-40B4-BE49-F238E27FC236}">
                <a16:creationId xmlns:a16="http://schemas.microsoft.com/office/drawing/2014/main" id="{8B50F2AF-192F-CA00-1693-74A0A057E31A}"/>
              </a:ext>
            </a:extLst>
          </p:cNvPr>
          <p:cNvSpPr/>
          <p:nvPr/>
        </p:nvSpPr>
        <p:spPr>
          <a:xfrm>
            <a:off x="99960" y="1084620"/>
            <a:ext cx="3841154" cy="879125"/>
          </a:xfrm>
          <a:prstGeom prst="roundRect">
            <a:avLst>
              <a:gd name="adj" fmla="val 4832"/>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四角形: 角を丸くする 2">
            <a:extLst>
              <a:ext uri="{FF2B5EF4-FFF2-40B4-BE49-F238E27FC236}">
                <a16:creationId xmlns:a16="http://schemas.microsoft.com/office/drawing/2014/main" id="{32693C05-C14C-4DA1-CC1F-CFE66CF4215C}"/>
              </a:ext>
            </a:extLst>
          </p:cNvPr>
          <p:cNvSpPr/>
          <p:nvPr/>
        </p:nvSpPr>
        <p:spPr>
          <a:xfrm>
            <a:off x="4133702" y="3138880"/>
            <a:ext cx="5672337" cy="1990858"/>
          </a:xfrm>
          <a:prstGeom prst="roundRect">
            <a:avLst>
              <a:gd name="adj" fmla="val 3061"/>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四角形: 角を丸くする 3">
            <a:extLst>
              <a:ext uri="{FF2B5EF4-FFF2-40B4-BE49-F238E27FC236}">
                <a16:creationId xmlns:a16="http://schemas.microsoft.com/office/drawing/2014/main" id="{73021112-18F1-304E-FFB6-C3A925BEE2CA}"/>
              </a:ext>
            </a:extLst>
          </p:cNvPr>
          <p:cNvSpPr/>
          <p:nvPr/>
        </p:nvSpPr>
        <p:spPr>
          <a:xfrm>
            <a:off x="4133702" y="709963"/>
            <a:ext cx="5672337" cy="2347001"/>
          </a:xfrm>
          <a:prstGeom prst="roundRect">
            <a:avLst>
              <a:gd name="adj" fmla="val 3061"/>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四角形: 角を丸くする 4">
            <a:extLst>
              <a:ext uri="{FF2B5EF4-FFF2-40B4-BE49-F238E27FC236}">
                <a16:creationId xmlns:a16="http://schemas.microsoft.com/office/drawing/2014/main" id="{23DC874A-C967-3CED-C765-E2DC638B35DD}"/>
              </a:ext>
            </a:extLst>
          </p:cNvPr>
          <p:cNvSpPr/>
          <p:nvPr/>
        </p:nvSpPr>
        <p:spPr>
          <a:xfrm>
            <a:off x="99960" y="2005223"/>
            <a:ext cx="3841154" cy="4801420"/>
          </a:xfrm>
          <a:prstGeom prst="roundRect">
            <a:avLst>
              <a:gd name="adj" fmla="val 2809"/>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 name="直線コネクタ 5">
            <a:extLst>
              <a:ext uri="{FF2B5EF4-FFF2-40B4-BE49-F238E27FC236}">
                <a16:creationId xmlns:a16="http://schemas.microsoft.com/office/drawing/2014/main" id="{C9B39D5F-A8AF-8F09-EFF3-520697087A52}"/>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cxnSp>
        <p:nvCxnSpPr>
          <p:cNvPr id="7" name="直線コネクタ 6">
            <a:extLst>
              <a:ext uri="{FF2B5EF4-FFF2-40B4-BE49-F238E27FC236}">
                <a16:creationId xmlns:a16="http://schemas.microsoft.com/office/drawing/2014/main" id="{A867A7F3-2B20-5CD0-10EC-AC0DE6D3DD9A}"/>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cxnSp>
        <p:nvCxnSpPr>
          <p:cNvPr id="9" name="直線コネクタ 8">
            <a:extLst>
              <a:ext uri="{FF2B5EF4-FFF2-40B4-BE49-F238E27FC236}">
                <a16:creationId xmlns:a16="http://schemas.microsoft.com/office/drawing/2014/main" id="{0A3BFEC6-5D23-DAF0-B21C-7A1684A63EA4}"/>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cxnSp>
        <p:nvCxnSpPr>
          <p:cNvPr id="10" name="直線コネクタ 9">
            <a:extLst>
              <a:ext uri="{FF2B5EF4-FFF2-40B4-BE49-F238E27FC236}">
                <a16:creationId xmlns:a16="http://schemas.microsoft.com/office/drawing/2014/main" id="{C49ACB02-6F27-9419-E7F9-1E35D0223E51}"/>
              </a:ext>
            </a:extLst>
          </p:cNvPr>
          <p:cNvCxnSpPr>
            <a:cxnSpLocks/>
          </p:cNvCxnSpPr>
          <p:nvPr/>
        </p:nvCxnSpPr>
        <p:spPr>
          <a:xfrm>
            <a:off x="0" y="473142"/>
            <a:ext cx="9906000" cy="0"/>
          </a:xfrm>
          <a:prstGeom prst="line">
            <a:avLst/>
          </a:prstGeom>
          <a:ln w="41275">
            <a:solidFill>
              <a:srgbClr val="002060"/>
            </a:solidFill>
          </a:ln>
        </p:spPr>
        <p:style>
          <a:lnRef idx="1">
            <a:schemeClr val="accent1"/>
          </a:lnRef>
          <a:fillRef idx="0">
            <a:schemeClr val="accent1"/>
          </a:fillRef>
          <a:effectRef idx="0">
            <a:schemeClr val="accent1"/>
          </a:effectRef>
          <a:fontRef idx="minor">
            <a:schemeClr val="tx1"/>
          </a:fontRef>
        </p:style>
      </p:cxnSp>
      <p:pic>
        <p:nvPicPr>
          <p:cNvPr id="12" name="Picture 2">
            <a:extLst>
              <a:ext uri="{FF2B5EF4-FFF2-40B4-BE49-F238E27FC236}">
                <a16:creationId xmlns:a16="http://schemas.microsoft.com/office/drawing/2014/main" id="{37BC149B-BFDD-70D6-375D-CD7C46BFB3F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8316" y="3963358"/>
            <a:ext cx="847227" cy="679900"/>
          </a:xfrm>
          <a:prstGeom prst="rect">
            <a:avLst/>
          </a:prstGeom>
          <a:noFill/>
          <a:extLst>
            <a:ext uri="{909E8E84-426E-40DD-AFC4-6F175D3DCCD1}">
              <a14:hiddenFill xmlns:a14="http://schemas.microsoft.com/office/drawing/2010/main">
                <a:solidFill>
                  <a:srgbClr val="FFFFFF"/>
                </a:solidFill>
              </a14:hiddenFill>
            </a:ext>
          </a:extLst>
        </p:spPr>
      </p:pic>
      <p:grpSp>
        <p:nvGrpSpPr>
          <p:cNvPr id="13" name="グループ化 12">
            <a:extLst>
              <a:ext uri="{FF2B5EF4-FFF2-40B4-BE49-F238E27FC236}">
                <a16:creationId xmlns:a16="http://schemas.microsoft.com/office/drawing/2014/main" id="{2BABCAA3-AD8A-2D66-3552-9904F7EF2792}"/>
              </a:ext>
            </a:extLst>
          </p:cNvPr>
          <p:cNvGrpSpPr/>
          <p:nvPr/>
        </p:nvGrpSpPr>
        <p:grpSpPr>
          <a:xfrm>
            <a:off x="1858195" y="3474659"/>
            <a:ext cx="445252" cy="357315"/>
            <a:chOff x="1489238" y="5200973"/>
            <a:chExt cx="445252" cy="357315"/>
          </a:xfrm>
        </p:grpSpPr>
        <p:pic>
          <p:nvPicPr>
            <p:cNvPr id="14" name="Picture 2">
              <a:extLst>
                <a:ext uri="{FF2B5EF4-FFF2-40B4-BE49-F238E27FC236}">
                  <a16:creationId xmlns:a16="http://schemas.microsoft.com/office/drawing/2014/main" id="{4819B04B-1608-EAF6-CB90-D4011627664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V="1">
              <a:off x="1489238" y="5200973"/>
              <a:ext cx="445252" cy="357315"/>
            </a:xfrm>
            <a:prstGeom prst="rect">
              <a:avLst/>
            </a:prstGeom>
            <a:noFill/>
            <a:extLst>
              <a:ext uri="{909E8E84-426E-40DD-AFC4-6F175D3DCCD1}">
                <a14:hiddenFill xmlns:a14="http://schemas.microsoft.com/office/drawing/2010/main">
                  <a:solidFill>
                    <a:srgbClr val="FFFFFF"/>
                  </a:solidFill>
                </a14:hiddenFill>
              </a:ext>
            </a:extLst>
          </p:spPr>
        </p:pic>
        <p:sp>
          <p:nvSpPr>
            <p:cNvPr id="15" name="乗算記号 14">
              <a:extLst>
                <a:ext uri="{FF2B5EF4-FFF2-40B4-BE49-F238E27FC236}">
                  <a16:creationId xmlns:a16="http://schemas.microsoft.com/office/drawing/2014/main" id="{29A452A3-8F1A-DA88-B3F4-C556256659C3}"/>
                </a:ext>
              </a:extLst>
            </p:cNvPr>
            <p:cNvSpPr/>
            <p:nvPr/>
          </p:nvSpPr>
          <p:spPr>
            <a:xfrm>
              <a:off x="1614057" y="5380565"/>
              <a:ext cx="48784" cy="54945"/>
            </a:xfrm>
            <a:prstGeom prst="mathMultiply">
              <a:avLst>
                <a:gd name="adj1" fmla="val 0"/>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16" name="乗算記号 15">
              <a:extLst>
                <a:ext uri="{FF2B5EF4-FFF2-40B4-BE49-F238E27FC236}">
                  <a16:creationId xmlns:a16="http://schemas.microsoft.com/office/drawing/2014/main" id="{9AC0BDA3-F63B-5B10-A649-04AF90617B4E}"/>
                </a:ext>
              </a:extLst>
            </p:cNvPr>
            <p:cNvSpPr/>
            <p:nvPr/>
          </p:nvSpPr>
          <p:spPr>
            <a:xfrm>
              <a:off x="1548017" y="5380565"/>
              <a:ext cx="48784" cy="54945"/>
            </a:xfrm>
            <a:prstGeom prst="mathMultiply">
              <a:avLst>
                <a:gd name="adj1" fmla="val 0"/>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grpSp>
      <p:sp>
        <p:nvSpPr>
          <p:cNvPr id="18" name="テキスト ボックス 17">
            <a:extLst>
              <a:ext uri="{FF2B5EF4-FFF2-40B4-BE49-F238E27FC236}">
                <a16:creationId xmlns:a16="http://schemas.microsoft.com/office/drawing/2014/main" id="{662DE4F1-E15D-86CD-1F27-20C8BE174948}"/>
              </a:ext>
            </a:extLst>
          </p:cNvPr>
          <p:cNvSpPr txBox="1"/>
          <p:nvPr/>
        </p:nvSpPr>
        <p:spPr>
          <a:xfrm>
            <a:off x="245734" y="2454673"/>
            <a:ext cx="695561"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繁殖豚（雌）</a:t>
            </a:r>
            <a:endPar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19" name="Picture 2">
            <a:extLst>
              <a:ext uri="{FF2B5EF4-FFF2-40B4-BE49-F238E27FC236}">
                <a16:creationId xmlns:a16="http://schemas.microsoft.com/office/drawing/2014/main" id="{BE431E8D-52C5-60D6-181B-102EEA2B195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8316" y="3362196"/>
            <a:ext cx="847227" cy="679900"/>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a:extLst>
              <a:ext uri="{FF2B5EF4-FFF2-40B4-BE49-F238E27FC236}">
                <a16:creationId xmlns:a16="http://schemas.microsoft.com/office/drawing/2014/main" id="{3F0B5AE5-38CF-7553-E327-C914F17E2DD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8316" y="4564520"/>
            <a:ext cx="847227" cy="679900"/>
          </a:xfrm>
          <a:prstGeom prst="rect">
            <a:avLst/>
          </a:prstGeom>
          <a:noFill/>
          <a:extLst>
            <a:ext uri="{909E8E84-426E-40DD-AFC4-6F175D3DCCD1}">
              <a14:hiddenFill xmlns:a14="http://schemas.microsoft.com/office/drawing/2010/main">
                <a:solidFill>
                  <a:srgbClr val="FFFFFF"/>
                </a:solidFill>
              </a14:hiddenFill>
            </a:ext>
          </a:extLst>
        </p:spPr>
      </p:pic>
      <p:sp>
        <p:nvSpPr>
          <p:cNvPr id="22" name="テキスト ボックス 21">
            <a:extLst>
              <a:ext uri="{FF2B5EF4-FFF2-40B4-BE49-F238E27FC236}">
                <a16:creationId xmlns:a16="http://schemas.microsoft.com/office/drawing/2014/main" id="{8623AA91-EB1A-B852-F07D-DB4D8D11FB60}"/>
              </a:ext>
            </a:extLst>
          </p:cNvPr>
          <p:cNvSpPr txBox="1"/>
          <p:nvPr/>
        </p:nvSpPr>
        <p:spPr>
          <a:xfrm>
            <a:off x="1678204" y="2547006"/>
            <a:ext cx="76607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哺乳豚</a:t>
            </a: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23" name="Picture 2">
            <a:extLst>
              <a:ext uri="{FF2B5EF4-FFF2-40B4-BE49-F238E27FC236}">
                <a16:creationId xmlns:a16="http://schemas.microsoft.com/office/drawing/2014/main" id="{F5E1DC32-C17A-8DC8-145D-E894C994E82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38613" y="3887060"/>
            <a:ext cx="445252" cy="357315"/>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
            <a:extLst>
              <a:ext uri="{FF2B5EF4-FFF2-40B4-BE49-F238E27FC236}">
                <a16:creationId xmlns:a16="http://schemas.microsoft.com/office/drawing/2014/main" id="{0526E955-1E54-9E5C-A825-5FFED1837D0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38613" y="4291701"/>
            <a:ext cx="445252" cy="357315"/>
          </a:xfrm>
          <a:prstGeom prst="rect">
            <a:avLst/>
          </a:prstGeom>
          <a:noFill/>
          <a:extLst>
            <a:ext uri="{909E8E84-426E-40DD-AFC4-6F175D3DCCD1}">
              <a14:hiddenFill xmlns:a14="http://schemas.microsoft.com/office/drawing/2010/main">
                <a:solidFill>
                  <a:srgbClr val="FFFFFF"/>
                </a:solidFill>
              </a14:hiddenFill>
            </a:ext>
          </a:extLst>
        </p:spPr>
      </p:pic>
      <p:sp>
        <p:nvSpPr>
          <p:cNvPr id="26" name="テキスト ボックス 25">
            <a:extLst>
              <a:ext uri="{FF2B5EF4-FFF2-40B4-BE49-F238E27FC236}">
                <a16:creationId xmlns:a16="http://schemas.microsoft.com/office/drawing/2014/main" id="{2AEA8EA7-74BF-3D62-EF87-5DFDF8E5EB42}"/>
              </a:ext>
            </a:extLst>
          </p:cNvPr>
          <p:cNvSpPr txBox="1"/>
          <p:nvPr/>
        </p:nvSpPr>
        <p:spPr>
          <a:xfrm>
            <a:off x="3124251" y="2547006"/>
            <a:ext cx="76607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肥育豚</a:t>
            </a: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27" name="Picture 2">
            <a:extLst>
              <a:ext uri="{FF2B5EF4-FFF2-40B4-BE49-F238E27FC236}">
                <a16:creationId xmlns:a16="http://schemas.microsoft.com/office/drawing/2014/main" id="{482F6662-861F-1A74-E1C5-4BE9FD4EC6F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99203" y="3440539"/>
            <a:ext cx="622715" cy="499729"/>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
            <a:extLst>
              <a:ext uri="{FF2B5EF4-FFF2-40B4-BE49-F238E27FC236}">
                <a16:creationId xmlns:a16="http://schemas.microsoft.com/office/drawing/2014/main" id="{23681A77-7F1C-5402-9892-51BDEC48F796}"/>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99203" y="3837029"/>
            <a:ext cx="622715" cy="499729"/>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
            <a:extLst>
              <a:ext uri="{FF2B5EF4-FFF2-40B4-BE49-F238E27FC236}">
                <a16:creationId xmlns:a16="http://schemas.microsoft.com/office/drawing/2014/main" id="{17892B9D-5B5F-72E4-D66D-8EBED00714E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99203" y="6215966"/>
            <a:ext cx="622715" cy="499729"/>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
            <a:extLst>
              <a:ext uri="{FF2B5EF4-FFF2-40B4-BE49-F238E27FC236}">
                <a16:creationId xmlns:a16="http://schemas.microsoft.com/office/drawing/2014/main" id="{C6C4BA8B-1F92-E7FE-B1FE-828F3A39A807}"/>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99203" y="5819479"/>
            <a:ext cx="622715" cy="499729"/>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2">
            <a:extLst>
              <a:ext uri="{FF2B5EF4-FFF2-40B4-BE49-F238E27FC236}">
                <a16:creationId xmlns:a16="http://schemas.microsoft.com/office/drawing/2014/main" id="{09ED86C1-6BEE-E27E-28D0-CEC94E8C415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99203" y="4233519"/>
            <a:ext cx="622715" cy="499729"/>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2">
            <a:extLst>
              <a:ext uri="{FF2B5EF4-FFF2-40B4-BE49-F238E27FC236}">
                <a16:creationId xmlns:a16="http://schemas.microsoft.com/office/drawing/2014/main" id="{9306095E-8BE2-EF23-3033-223FFCD1C64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99203" y="4630009"/>
            <a:ext cx="622715" cy="499729"/>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2">
            <a:extLst>
              <a:ext uri="{FF2B5EF4-FFF2-40B4-BE49-F238E27FC236}">
                <a16:creationId xmlns:a16="http://schemas.microsoft.com/office/drawing/2014/main" id="{E9617EAB-0FC2-090F-62BB-8A7B9F83FB0D}"/>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99203" y="5026499"/>
            <a:ext cx="622715" cy="499729"/>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2">
            <a:extLst>
              <a:ext uri="{FF2B5EF4-FFF2-40B4-BE49-F238E27FC236}">
                <a16:creationId xmlns:a16="http://schemas.microsoft.com/office/drawing/2014/main" id="{C6A77280-EBAD-D5D3-F056-55CD1A00803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99203" y="5422989"/>
            <a:ext cx="622715" cy="499729"/>
          </a:xfrm>
          <a:prstGeom prst="rect">
            <a:avLst/>
          </a:prstGeom>
          <a:noFill/>
          <a:extLst>
            <a:ext uri="{909E8E84-426E-40DD-AFC4-6F175D3DCCD1}">
              <a14:hiddenFill xmlns:a14="http://schemas.microsoft.com/office/drawing/2010/main">
                <a:solidFill>
                  <a:srgbClr val="FFFFFF"/>
                </a:solidFill>
              </a14:hiddenFill>
            </a:ext>
          </a:extLst>
        </p:spPr>
      </p:pic>
      <p:sp>
        <p:nvSpPr>
          <p:cNvPr id="36" name="テキスト ボックス 35">
            <a:extLst>
              <a:ext uri="{FF2B5EF4-FFF2-40B4-BE49-F238E27FC236}">
                <a16:creationId xmlns:a16="http://schemas.microsoft.com/office/drawing/2014/main" id="{37D865A8-EDDA-B1A6-B6CD-09B20B643791}"/>
              </a:ext>
            </a:extLst>
          </p:cNvPr>
          <p:cNvSpPr txBox="1"/>
          <p:nvPr/>
        </p:nvSpPr>
        <p:spPr>
          <a:xfrm>
            <a:off x="5983788" y="770204"/>
            <a:ext cx="1494908"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哺乳豚</a:t>
            </a: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殺処分外となった</a:t>
            </a:r>
            <a:endParaRPr kumimoji="1" lang="en-US" altLang="ja-JP"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rPr>
              <a:t>母豚が産出</a:t>
            </a:r>
            <a:r>
              <a:rPr kumimoji="1" lang="en-US" altLang="ja-JP" sz="1000" b="0" i="0" u="none" strike="noStrike" kern="1200" cap="none" spc="0" normalizeH="0" baseline="30000" noProof="0" dirty="0">
                <a:ln>
                  <a:noFill/>
                </a:ln>
                <a:solidFill>
                  <a:srgbClr val="FF0000"/>
                </a:solidFill>
                <a:effectLst/>
                <a:uLnTx/>
                <a:uFillTx/>
                <a:latin typeface="Meiryo UI" panose="020B0604030504040204" pitchFamily="50" charset="-128"/>
                <a:ea typeface="Meiryo UI" panose="020B0604030504040204" pitchFamily="50" charset="-128"/>
                <a:cs typeface="+mn-cs"/>
              </a:rPr>
              <a:t>※</a:t>
            </a:r>
            <a:r>
              <a:rPr kumimoji="1" lang="ja-JP" altLang="en-US" sz="1000" b="0" i="0" u="none" strike="noStrike" kern="1200" cap="none" spc="0" normalizeH="0" baseline="30000" noProof="0" dirty="0">
                <a:ln>
                  <a:noFill/>
                </a:ln>
                <a:solidFill>
                  <a:srgbClr val="FF0000"/>
                </a:solidFill>
                <a:effectLst/>
                <a:uLnTx/>
                <a:uFillTx/>
                <a:latin typeface="Meiryo UI" panose="020B0604030504040204" pitchFamily="50" charset="-128"/>
                <a:ea typeface="Meiryo UI" panose="020B0604030504040204" pitchFamily="50" charset="-128"/>
                <a:cs typeface="+mn-cs"/>
              </a:rPr>
              <a:t>１</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53" name="テキスト ボックス 52">
            <a:extLst>
              <a:ext uri="{FF2B5EF4-FFF2-40B4-BE49-F238E27FC236}">
                <a16:creationId xmlns:a16="http://schemas.microsoft.com/office/drawing/2014/main" id="{1E0EEDAF-7889-0213-1B3D-79B82270000B}"/>
              </a:ext>
            </a:extLst>
          </p:cNvPr>
          <p:cNvSpPr txBox="1"/>
          <p:nvPr/>
        </p:nvSpPr>
        <p:spPr>
          <a:xfrm>
            <a:off x="37204" y="617678"/>
            <a:ext cx="2706241" cy="307777"/>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202X</a:t>
            </a:r>
            <a:r>
              <a:rPr kumimoji="0"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年１月</a:t>
            </a:r>
            <a:r>
              <a:rPr kumimoji="0" lang="en-US" altLang="ja-JP"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a:t>
            </a:r>
            <a:r>
              <a:rPr kumimoji="0"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　豚熱発生</a:t>
            </a:r>
            <a:endPar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55" name="テキスト ボックス 54">
            <a:extLst>
              <a:ext uri="{FF2B5EF4-FFF2-40B4-BE49-F238E27FC236}">
                <a16:creationId xmlns:a16="http://schemas.microsoft.com/office/drawing/2014/main" id="{C635D464-CA73-C045-2A9A-F536CED2A21B}"/>
              </a:ext>
            </a:extLst>
          </p:cNvPr>
          <p:cNvSpPr txBox="1"/>
          <p:nvPr/>
        </p:nvSpPr>
        <p:spPr>
          <a:xfrm>
            <a:off x="300665" y="2084767"/>
            <a:ext cx="3087947" cy="307777"/>
          </a:xfrm>
          <a:prstGeom prst="rect">
            <a:avLst/>
          </a:prstGeom>
          <a:solidFill>
            <a:schemeClr val="accent4">
              <a:lumMod val="40000"/>
              <a:lumOff val="6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発生時の農場の状況 及び 殺処分対象</a:t>
            </a:r>
            <a:endPar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56" name="テキスト ボックス 55">
            <a:extLst>
              <a:ext uri="{FF2B5EF4-FFF2-40B4-BE49-F238E27FC236}">
                <a16:creationId xmlns:a16="http://schemas.microsoft.com/office/drawing/2014/main" id="{B8463B1B-A3EC-BB21-56A8-FC3CCF50535C}"/>
              </a:ext>
            </a:extLst>
          </p:cNvPr>
          <p:cNvSpPr txBox="1"/>
          <p:nvPr/>
        </p:nvSpPr>
        <p:spPr>
          <a:xfrm>
            <a:off x="4216473" y="809512"/>
            <a:ext cx="918353" cy="307777"/>
          </a:xfrm>
          <a:prstGeom prst="rect">
            <a:avLst/>
          </a:prstGeom>
          <a:solidFill>
            <a:schemeClr val="accent5">
              <a:lumMod val="40000"/>
              <a:lumOff val="6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導入計画</a:t>
            </a:r>
            <a:endPar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57" name="テキスト ボックス 56">
            <a:extLst>
              <a:ext uri="{FF2B5EF4-FFF2-40B4-BE49-F238E27FC236}">
                <a16:creationId xmlns:a16="http://schemas.microsoft.com/office/drawing/2014/main" id="{9B4FD9EB-AB89-D3F3-7602-DA97268448F3}"/>
              </a:ext>
            </a:extLst>
          </p:cNvPr>
          <p:cNvSpPr txBox="1"/>
          <p:nvPr/>
        </p:nvSpPr>
        <p:spPr>
          <a:xfrm>
            <a:off x="4630717" y="1844525"/>
            <a:ext cx="993394" cy="276999"/>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３月</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a:t>
            </a:r>
            <a:endPar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58" name="テキスト ボックス 57">
            <a:extLst>
              <a:ext uri="{FF2B5EF4-FFF2-40B4-BE49-F238E27FC236}">
                <a16:creationId xmlns:a16="http://schemas.microsoft.com/office/drawing/2014/main" id="{8A974DF1-848F-FD09-5930-A543D32257EE}"/>
              </a:ext>
            </a:extLst>
          </p:cNvPr>
          <p:cNvSpPr txBox="1"/>
          <p:nvPr/>
        </p:nvSpPr>
        <p:spPr>
          <a:xfrm>
            <a:off x="4462914" y="1526382"/>
            <a:ext cx="993394" cy="276999"/>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202X</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endPar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cxnSp>
        <p:nvCxnSpPr>
          <p:cNvPr id="1024" name="直線矢印コネクタ 1023">
            <a:extLst>
              <a:ext uri="{FF2B5EF4-FFF2-40B4-BE49-F238E27FC236}">
                <a16:creationId xmlns:a16="http://schemas.microsoft.com/office/drawing/2014/main" id="{90FFCA60-AADD-D5B9-61BE-303727C75F3C}"/>
              </a:ext>
            </a:extLst>
          </p:cNvPr>
          <p:cNvCxnSpPr>
            <a:cxnSpLocks/>
          </p:cNvCxnSpPr>
          <p:nvPr/>
        </p:nvCxnSpPr>
        <p:spPr>
          <a:xfrm>
            <a:off x="5588694" y="1847489"/>
            <a:ext cx="0" cy="1102567"/>
          </a:xfrm>
          <a:prstGeom prst="straightConnector1">
            <a:avLst/>
          </a:prstGeom>
          <a:ln w="38100">
            <a:prstDash val="dash"/>
            <a:tailEnd type="triangle"/>
          </a:ln>
        </p:spPr>
        <p:style>
          <a:lnRef idx="1">
            <a:schemeClr val="dk1"/>
          </a:lnRef>
          <a:fillRef idx="0">
            <a:schemeClr val="dk1"/>
          </a:fillRef>
          <a:effectRef idx="0">
            <a:schemeClr val="dk1"/>
          </a:effectRef>
          <a:fontRef idx="minor">
            <a:schemeClr val="tx1"/>
          </a:fontRef>
        </p:style>
      </p:cxnSp>
      <p:pic>
        <p:nvPicPr>
          <p:cNvPr id="1028" name="Picture 2">
            <a:extLst>
              <a:ext uri="{FF2B5EF4-FFF2-40B4-BE49-F238E27FC236}">
                <a16:creationId xmlns:a16="http://schemas.microsoft.com/office/drawing/2014/main" id="{69B1252C-7FDB-E54C-310B-065849F8BEC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08616" y="2211816"/>
            <a:ext cx="445252" cy="357315"/>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2">
            <a:extLst>
              <a:ext uri="{FF2B5EF4-FFF2-40B4-BE49-F238E27FC236}">
                <a16:creationId xmlns:a16="http://schemas.microsoft.com/office/drawing/2014/main" id="{46EFA82D-58C2-DCDC-C103-323257F3E17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52415" y="3362196"/>
            <a:ext cx="847227" cy="679900"/>
          </a:xfrm>
          <a:prstGeom prst="rect">
            <a:avLst/>
          </a:prstGeom>
          <a:noFill/>
          <a:extLst>
            <a:ext uri="{909E8E84-426E-40DD-AFC4-6F175D3DCCD1}">
              <a14:hiddenFill xmlns:a14="http://schemas.microsoft.com/office/drawing/2010/main">
                <a:solidFill>
                  <a:srgbClr val="FFFFFF"/>
                </a:solidFill>
              </a14:hiddenFill>
            </a:ext>
          </a:extLst>
        </p:spPr>
      </p:pic>
      <p:sp>
        <p:nvSpPr>
          <p:cNvPr id="1035" name="テキスト ボックス 1034">
            <a:extLst>
              <a:ext uri="{FF2B5EF4-FFF2-40B4-BE49-F238E27FC236}">
                <a16:creationId xmlns:a16="http://schemas.microsoft.com/office/drawing/2014/main" id="{167EA0C7-A10A-3E7C-6086-D238A6E5028C}"/>
              </a:ext>
            </a:extLst>
          </p:cNvPr>
          <p:cNvSpPr txBox="1"/>
          <p:nvPr/>
        </p:nvSpPr>
        <p:spPr>
          <a:xfrm>
            <a:off x="961002" y="2454673"/>
            <a:ext cx="679565"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繁殖豚</a:t>
            </a: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（雄）</a:t>
            </a:r>
            <a:endPar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036" name="テキスト ボックス 1035">
            <a:extLst>
              <a:ext uri="{FF2B5EF4-FFF2-40B4-BE49-F238E27FC236}">
                <a16:creationId xmlns:a16="http://schemas.microsoft.com/office/drawing/2014/main" id="{E483A2DC-0979-9364-E665-E6D6F2C03836}"/>
              </a:ext>
            </a:extLst>
          </p:cNvPr>
          <p:cNvSpPr txBox="1"/>
          <p:nvPr/>
        </p:nvSpPr>
        <p:spPr>
          <a:xfrm>
            <a:off x="174674" y="2950056"/>
            <a:ext cx="87169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200" b="1" dirty="0">
                <a:solidFill>
                  <a:prstClr val="black"/>
                </a:solidFill>
                <a:latin typeface="Meiryo UI" panose="020B0604030504040204" pitchFamily="50" charset="-128"/>
                <a:ea typeface="Meiryo UI" panose="020B0604030504040204" pitchFamily="50" charset="-128"/>
              </a:rPr>
              <a:t>120</a:t>
            </a:r>
            <a:r>
              <a:rPr lang="ja-JP" altLang="en-US" sz="1200" b="1" dirty="0">
                <a:solidFill>
                  <a:prstClr val="black"/>
                </a:solidFill>
                <a:latin typeface="Meiryo UI" panose="020B0604030504040204" pitchFamily="50" charset="-128"/>
                <a:ea typeface="Meiryo UI" panose="020B0604030504040204" pitchFamily="50" charset="-128"/>
              </a:rPr>
              <a:t>頭</a:t>
            </a:r>
            <a:endPar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037" name="テキスト ボックス 1036">
            <a:extLst>
              <a:ext uri="{FF2B5EF4-FFF2-40B4-BE49-F238E27FC236}">
                <a16:creationId xmlns:a16="http://schemas.microsoft.com/office/drawing/2014/main" id="{E8B9BCE2-34BA-FE3B-5C0C-F21A59325FE2}"/>
              </a:ext>
            </a:extLst>
          </p:cNvPr>
          <p:cNvSpPr txBox="1"/>
          <p:nvPr/>
        </p:nvSpPr>
        <p:spPr>
          <a:xfrm>
            <a:off x="1114441" y="2950056"/>
            <a:ext cx="445442"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200" b="1" dirty="0">
                <a:solidFill>
                  <a:prstClr val="black"/>
                </a:solidFill>
                <a:latin typeface="Meiryo UI" panose="020B0604030504040204" pitchFamily="50" charset="-128"/>
                <a:ea typeface="Meiryo UI" panose="020B0604030504040204" pitchFamily="50" charset="-128"/>
              </a:rPr>
              <a:t>5</a:t>
            </a:r>
            <a:r>
              <a:rPr lang="ja-JP" altLang="en-US" sz="1200" b="1" dirty="0">
                <a:solidFill>
                  <a:prstClr val="black"/>
                </a:solidFill>
                <a:latin typeface="Meiryo UI" panose="020B0604030504040204" pitchFamily="50" charset="-128"/>
                <a:ea typeface="Meiryo UI" panose="020B0604030504040204" pitchFamily="50" charset="-128"/>
              </a:rPr>
              <a:t>頭</a:t>
            </a:r>
            <a:endPar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038" name="テキスト ボックス 1037">
            <a:extLst>
              <a:ext uri="{FF2B5EF4-FFF2-40B4-BE49-F238E27FC236}">
                <a16:creationId xmlns:a16="http://schemas.microsoft.com/office/drawing/2014/main" id="{C5D1468A-9819-E713-20E8-AB1289CB2AD9}"/>
              </a:ext>
            </a:extLst>
          </p:cNvPr>
          <p:cNvSpPr txBox="1"/>
          <p:nvPr/>
        </p:nvSpPr>
        <p:spPr>
          <a:xfrm>
            <a:off x="1730366" y="2950056"/>
            <a:ext cx="661746"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200" b="1" dirty="0">
                <a:solidFill>
                  <a:prstClr val="black"/>
                </a:solidFill>
                <a:latin typeface="Meiryo UI" panose="020B0604030504040204" pitchFamily="50" charset="-128"/>
                <a:ea typeface="Meiryo UI" panose="020B0604030504040204" pitchFamily="50" charset="-128"/>
              </a:rPr>
              <a:t>250</a:t>
            </a:r>
            <a:r>
              <a:rPr lang="ja-JP" altLang="en-US" sz="1200" b="1" dirty="0">
                <a:solidFill>
                  <a:prstClr val="black"/>
                </a:solidFill>
                <a:latin typeface="Meiryo UI" panose="020B0604030504040204" pitchFamily="50" charset="-128"/>
                <a:ea typeface="Meiryo UI" panose="020B0604030504040204" pitchFamily="50" charset="-128"/>
              </a:rPr>
              <a:t>頭</a:t>
            </a:r>
            <a:endPar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040" name="テキスト ボックス 1039">
            <a:extLst>
              <a:ext uri="{FF2B5EF4-FFF2-40B4-BE49-F238E27FC236}">
                <a16:creationId xmlns:a16="http://schemas.microsoft.com/office/drawing/2014/main" id="{DF763A4F-9DD8-AA6B-D2B1-28FA5E6474E1}"/>
              </a:ext>
            </a:extLst>
          </p:cNvPr>
          <p:cNvSpPr txBox="1"/>
          <p:nvPr/>
        </p:nvSpPr>
        <p:spPr>
          <a:xfrm>
            <a:off x="3042502" y="2950056"/>
            <a:ext cx="87169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200" b="1" dirty="0">
                <a:solidFill>
                  <a:prstClr val="black"/>
                </a:solidFill>
                <a:latin typeface="Meiryo UI" panose="020B0604030504040204" pitchFamily="50" charset="-128"/>
                <a:ea typeface="Meiryo UI" panose="020B0604030504040204" pitchFamily="50" charset="-128"/>
              </a:rPr>
              <a:t>1300</a:t>
            </a:r>
            <a:r>
              <a:rPr lang="ja-JP" altLang="en-US" sz="1200" b="1" dirty="0">
                <a:solidFill>
                  <a:prstClr val="black"/>
                </a:solidFill>
                <a:latin typeface="Meiryo UI" panose="020B0604030504040204" pitchFamily="50" charset="-128"/>
                <a:ea typeface="Meiryo UI" panose="020B0604030504040204" pitchFamily="50" charset="-128"/>
              </a:rPr>
              <a:t>頭</a:t>
            </a:r>
            <a:endPar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044" name="テキスト ボックス 1043">
            <a:extLst>
              <a:ext uri="{FF2B5EF4-FFF2-40B4-BE49-F238E27FC236}">
                <a16:creationId xmlns:a16="http://schemas.microsoft.com/office/drawing/2014/main" id="{F5E83D75-8652-ADAA-2B57-BDB4B179D411}"/>
              </a:ext>
            </a:extLst>
          </p:cNvPr>
          <p:cNvSpPr txBox="1"/>
          <p:nvPr/>
        </p:nvSpPr>
        <p:spPr>
          <a:xfrm>
            <a:off x="6295397" y="1438901"/>
            <a:ext cx="87169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200" b="1" dirty="0">
                <a:solidFill>
                  <a:prstClr val="black"/>
                </a:solidFill>
                <a:latin typeface="Meiryo UI" panose="020B0604030504040204" pitchFamily="50" charset="-128"/>
                <a:ea typeface="Meiryo UI" panose="020B0604030504040204" pitchFamily="50" charset="-128"/>
              </a:rPr>
              <a:t>200</a:t>
            </a:r>
            <a:r>
              <a:rPr lang="ja-JP" altLang="en-US" sz="1200" b="1" dirty="0">
                <a:solidFill>
                  <a:prstClr val="black"/>
                </a:solidFill>
                <a:latin typeface="Meiryo UI" panose="020B0604030504040204" pitchFamily="50" charset="-128"/>
                <a:ea typeface="Meiryo UI" panose="020B0604030504040204" pitchFamily="50" charset="-128"/>
              </a:rPr>
              <a:t>頭</a:t>
            </a:r>
            <a:endPar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045" name="テキスト ボックス 1044">
            <a:extLst>
              <a:ext uri="{FF2B5EF4-FFF2-40B4-BE49-F238E27FC236}">
                <a16:creationId xmlns:a16="http://schemas.microsoft.com/office/drawing/2014/main" id="{B862BBE7-DE5D-25F5-8B32-C80A5D1AEAAA}"/>
              </a:ext>
            </a:extLst>
          </p:cNvPr>
          <p:cNvSpPr txBox="1"/>
          <p:nvPr/>
        </p:nvSpPr>
        <p:spPr>
          <a:xfrm>
            <a:off x="300665" y="1164143"/>
            <a:ext cx="1340605" cy="307777"/>
          </a:xfrm>
          <a:prstGeom prst="rect">
            <a:avLst/>
          </a:prstGeom>
          <a:solidFill>
            <a:schemeClr val="bg1">
              <a:lumMod val="85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互助契約状況</a:t>
            </a:r>
            <a:endPar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047" name="テキスト ボックス 1046">
            <a:extLst>
              <a:ext uri="{FF2B5EF4-FFF2-40B4-BE49-F238E27FC236}">
                <a16:creationId xmlns:a16="http://schemas.microsoft.com/office/drawing/2014/main" id="{C92F11F2-084D-B733-3C60-2EF0BAD43E40}"/>
              </a:ext>
            </a:extLst>
          </p:cNvPr>
          <p:cNvSpPr txBox="1"/>
          <p:nvPr/>
        </p:nvSpPr>
        <p:spPr>
          <a:xfrm>
            <a:off x="1968332" y="1130792"/>
            <a:ext cx="1959122" cy="830997"/>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・契約頭数</a:t>
            </a: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R="0" lvl="0" indent="179388"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繁殖豚（雌）：</a:t>
            </a:r>
            <a:r>
              <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120</a:t>
            </a:r>
            <a:r>
              <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頭</a:t>
            </a:r>
            <a:endPar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R="0" lvl="0" indent="179388"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繁殖豚（雄）：</a:t>
            </a:r>
            <a:r>
              <a:rPr lang="en-US" altLang="ja-JP" sz="1200" b="1" dirty="0">
                <a:solidFill>
                  <a:prstClr val="black"/>
                </a:solidFill>
                <a:latin typeface="Meiryo UI" panose="020B0604030504040204" pitchFamily="50" charset="-128"/>
                <a:ea typeface="Meiryo UI" panose="020B0604030504040204" pitchFamily="50" charset="-128"/>
              </a:rPr>
              <a:t>4</a:t>
            </a:r>
            <a:r>
              <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頭</a:t>
            </a:r>
            <a:endParaRPr lang="en-US" altLang="ja-JP" sz="1200" dirty="0">
              <a:solidFill>
                <a:prstClr val="black"/>
              </a:solidFill>
              <a:latin typeface="Meiryo UI" panose="020B0604030504040204" pitchFamily="50" charset="-128"/>
              <a:ea typeface="Meiryo UI" panose="020B0604030504040204" pitchFamily="50" charset="-128"/>
            </a:endParaRPr>
          </a:p>
          <a:p>
            <a:pPr marR="0" lvl="0" indent="179388"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肥育豚：</a:t>
            </a:r>
            <a:r>
              <a:rPr lang="en-US" altLang="ja-JP" sz="1200" b="1" dirty="0">
                <a:solidFill>
                  <a:prstClr val="black"/>
                </a:solidFill>
                <a:latin typeface="Meiryo UI" panose="020B0604030504040204" pitchFamily="50" charset="-128"/>
                <a:ea typeface="Meiryo UI" panose="020B0604030504040204" pitchFamily="50" charset="-128"/>
              </a:rPr>
              <a:t>20</a:t>
            </a:r>
            <a:r>
              <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00</a:t>
            </a:r>
            <a:r>
              <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頭</a:t>
            </a:r>
            <a:endPar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053" name="テキスト ボックス 1052">
            <a:extLst>
              <a:ext uri="{FF2B5EF4-FFF2-40B4-BE49-F238E27FC236}">
                <a16:creationId xmlns:a16="http://schemas.microsoft.com/office/drawing/2014/main" id="{39C17D85-BCF3-74F7-3447-322A9C8B9A5B}"/>
              </a:ext>
            </a:extLst>
          </p:cNvPr>
          <p:cNvSpPr txBox="1"/>
          <p:nvPr/>
        </p:nvSpPr>
        <p:spPr>
          <a:xfrm>
            <a:off x="4224185" y="3242580"/>
            <a:ext cx="859326" cy="307777"/>
          </a:xfrm>
          <a:prstGeom prst="rect">
            <a:avLst/>
          </a:prstGeom>
          <a:solidFill>
            <a:schemeClr val="accent6">
              <a:lumMod val="40000"/>
              <a:lumOff val="6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互助金</a:t>
            </a:r>
            <a:endParaRPr kumimoji="1" lang="ja-JP" altLang="en-US" sz="14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054" name="テキスト ボックス 1053">
            <a:extLst>
              <a:ext uri="{FF2B5EF4-FFF2-40B4-BE49-F238E27FC236}">
                <a16:creationId xmlns:a16="http://schemas.microsoft.com/office/drawing/2014/main" id="{08CD0DE1-A7F9-CEB6-CCF6-622B118A8C94}"/>
              </a:ext>
            </a:extLst>
          </p:cNvPr>
          <p:cNvSpPr txBox="1"/>
          <p:nvPr/>
        </p:nvSpPr>
        <p:spPr>
          <a:xfrm>
            <a:off x="572983" y="1541878"/>
            <a:ext cx="968948" cy="276999"/>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・企業型</a:t>
            </a:r>
            <a:endPar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055" name="テキスト ボックス 1054">
            <a:extLst>
              <a:ext uri="{FF2B5EF4-FFF2-40B4-BE49-F238E27FC236}">
                <a16:creationId xmlns:a16="http://schemas.microsoft.com/office/drawing/2014/main" id="{29FDCAC3-D217-2D4D-B206-253B8ADAED04}"/>
              </a:ext>
            </a:extLst>
          </p:cNvPr>
          <p:cNvSpPr txBox="1"/>
          <p:nvPr/>
        </p:nvSpPr>
        <p:spPr>
          <a:xfrm>
            <a:off x="2374332" y="2547006"/>
            <a:ext cx="76607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離乳豚</a:t>
            </a: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056" name="テキスト ボックス 1055">
            <a:extLst>
              <a:ext uri="{FF2B5EF4-FFF2-40B4-BE49-F238E27FC236}">
                <a16:creationId xmlns:a16="http://schemas.microsoft.com/office/drawing/2014/main" id="{FF97BAB4-DF1A-F653-54C3-0230E0F0D27D}"/>
              </a:ext>
            </a:extLst>
          </p:cNvPr>
          <p:cNvSpPr txBox="1"/>
          <p:nvPr/>
        </p:nvSpPr>
        <p:spPr>
          <a:xfrm>
            <a:off x="2411563" y="2950056"/>
            <a:ext cx="661746"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200" b="1" dirty="0">
                <a:solidFill>
                  <a:prstClr val="black"/>
                </a:solidFill>
                <a:latin typeface="Meiryo UI" panose="020B0604030504040204" pitchFamily="50" charset="-128"/>
                <a:ea typeface="Meiryo UI" panose="020B0604030504040204" pitchFamily="50" charset="-128"/>
              </a:rPr>
              <a:t>250</a:t>
            </a:r>
            <a:r>
              <a:rPr lang="ja-JP" altLang="en-US" sz="1200" b="1" dirty="0">
                <a:solidFill>
                  <a:prstClr val="black"/>
                </a:solidFill>
                <a:latin typeface="Meiryo UI" panose="020B0604030504040204" pitchFamily="50" charset="-128"/>
                <a:ea typeface="Meiryo UI" panose="020B0604030504040204" pitchFamily="50" charset="-128"/>
              </a:rPr>
              <a:t>頭</a:t>
            </a:r>
            <a:endPar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1061" name="Picture 2">
            <a:extLst>
              <a:ext uri="{FF2B5EF4-FFF2-40B4-BE49-F238E27FC236}">
                <a16:creationId xmlns:a16="http://schemas.microsoft.com/office/drawing/2014/main" id="{A5576028-42DC-0A42-10ED-E0875D3DDE0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60658" y="3491190"/>
            <a:ext cx="445252" cy="357315"/>
          </a:xfrm>
          <a:prstGeom prst="rect">
            <a:avLst/>
          </a:prstGeom>
          <a:noFill/>
          <a:extLst>
            <a:ext uri="{909E8E84-426E-40DD-AFC4-6F175D3DCCD1}">
              <a14:hiddenFill xmlns:a14="http://schemas.microsoft.com/office/drawing/2010/main">
                <a:solidFill>
                  <a:srgbClr val="FFFFFF"/>
                </a:solidFill>
              </a14:hiddenFill>
            </a:ext>
          </a:extLst>
        </p:spPr>
      </p:pic>
      <p:pic>
        <p:nvPicPr>
          <p:cNvPr id="1062" name="Picture 2">
            <a:extLst>
              <a:ext uri="{FF2B5EF4-FFF2-40B4-BE49-F238E27FC236}">
                <a16:creationId xmlns:a16="http://schemas.microsoft.com/office/drawing/2014/main" id="{7598CFA3-A61F-00C8-B6CE-4E1C70D7134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60658" y="3895831"/>
            <a:ext cx="445252" cy="357315"/>
          </a:xfrm>
          <a:prstGeom prst="rect">
            <a:avLst/>
          </a:prstGeom>
          <a:noFill/>
          <a:extLst>
            <a:ext uri="{909E8E84-426E-40DD-AFC4-6F175D3DCCD1}">
              <a14:hiddenFill xmlns:a14="http://schemas.microsoft.com/office/drawing/2010/main">
                <a:solidFill>
                  <a:srgbClr val="FFFFFF"/>
                </a:solidFill>
              </a14:hiddenFill>
            </a:ext>
          </a:extLst>
        </p:spPr>
      </p:pic>
      <p:pic>
        <p:nvPicPr>
          <p:cNvPr id="1063" name="Picture 2">
            <a:extLst>
              <a:ext uri="{FF2B5EF4-FFF2-40B4-BE49-F238E27FC236}">
                <a16:creationId xmlns:a16="http://schemas.microsoft.com/office/drawing/2014/main" id="{8052500A-371F-0491-E136-A4923943320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60658" y="4300472"/>
            <a:ext cx="445252" cy="357315"/>
          </a:xfrm>
          <a:prstGeom prst="rect">
            <a:avLst/>
          </a:prstGeom>
          <a:noFill/>
          <a:extLst>
            <a:ext uri="{909E8E84-426E-40DD-AFC4-6F175D3DCCD1}">
              <a14:hiddenFill xmlns:a14="http://schemas.microsoft.com/office/drawing/2010/main">
                <a:solidFill>
                  <a:srgbClr val="FFFFFF"/>
                </a:solidFill>
              </a14:hiddenFill>
            </a:ext>
          </a:extLst>
        </p:spPr>
      </p:pic>
      <p:pic>
        <p:nvPicPr>
          <p:cNvPr id="1068" name="Picture 2">
            <a:extLst>
              <a:ext uri="{FF2B5EF4-FFF2-40B4-BE49-F238E27FC236}">
                <a16:creationId xmlns:a16="http://schemas.microsoft.com/office/drawing/2014/main" id="{4568447E-B2F7-2B05-C542-FD0A2386021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60658" y="4705113"/>
            <a:ext cx="445252" cy="357315"/>
          </a:xfrm>
          <a:prstGeom prst="rect">
            <a:avLst/>
          </a:prstGeom>
          <a:noFill/>
          <a:extLst>
            <a:ext uri="{909E8E84-426E-40DD-AFC4-6F175D3DCCD1}">
              <a14:hiddenFill xmlns:a14="http://schemas.microsoft.com/office/drawing/2010/main">
                <a:solidFill>
                  <a:srgbClr val="FFFFFF"/>
                </a:solidFill>
              </a14:hiddenFill>
            </a:ext>
          </a:extLst>
        </p:spPr>
      </p:pic>
      <p:pic>
        <p:nvPicPr>
          <p:cNvPr id="1070" name="Picture 2">
            <a:extLst>
              <a:ext uri="{FF2B5EF4-FFF2-40B4-BE49-F238E27FC236}">
                <a16:creationId xmlns:a16="http://schemas.microsoft.com/office/drawing/2014/main" id="{F99436DA-6848-2553-786D-9A9007E0B29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51523" y="4701215"/>
            <a:ext cx="445252" cy="357315"/>
          </a:xfrm>
          <a:prstGeom prst="rect">
            <a:avLst/>
          </a:prstGeom>
          <a:noFill/>
          <a:extLst>
            <a:ext uri="{909E8E84-426E-40DD-AFC4-6F175D3DCCD1}">
              <a14:hiddenFill xmlns:a14="http://schemas.microsoft.com/office/drawing/2010/main">
                <a:solidFill>
                  <a:srgbClr val="FFFFFF"/>
                </a:solidFill>
              </a14:hiddenFill>
            </a:ext>
          </a:extLst>
        </p:spPr>
      </p:pic>
      <p:sp>
        <p:nvSpPr>
          <p:cNvPr id="1071" name="乗算記号 1070">
            <a:extLst>
              <a:ext uri="{FF2B5EF4-FFF2-40B4-BE49-F238E27FC236}">
                <a16:creationId xmlns:a16="http://schemas.microsoft.com/office/drawing/2014/main" id="{37A8782B-B921-03FB-F271-07768379D8DB}"/>
              </a:ext>
            </a:extLst>
          </p:cNvPr>
          <p:cNvSpPr/>
          <p:nvPr/>
        </p:nvSpPr>
        <p:spPr>
          <a:xfrm>
            <a:off x="1716400" y="2855306"/>
            <a:ext cx="661746" cy="2871901"/>
          </a:xfrm>
          <a:prstGeom prst="mathMultiply">
            <a:avLst>
              <a:gd name="adj1" fmla="val 5711"/>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aphicFrame>
        <p:nvGraphicFramePr>
          <p:cNvPr id="1076" name="表 1075">
            <a:extLst>
              <a:ext uri="{FF2B5EF4-FFF2-40B4-BE49-F238E27FC236}">
                <a16:creationId xmlns:a16="http://schemas.microsoft.com/office/drawing/2014/main" id="{1BF699D7-D74B-8F9A-3B54-02FE75C7B979}"/>
              </a:ext>
            </a:extLst>
          </p:cNvPr>
          <p:cNvGraphicFramePr>
            <a:graphicFrameLocks noGrp="1"/>
          </p:cNvGraphicFramePr>
          <p:nvPr/>
        </p:nvGraphicFramePr>
        <p:xfrm>
          <a:off x="5153549" y="3282741"/>
          <a:ext cx="4582452" cy="1749480"/>
        </p:xfrm>
        <a:graphic>
          <a:graphicData uri="http://schemas.openxmlformats.org/drawingml/2006/table">
            <a:tbl>
              <a:tblPr firstRow="1" bandRow="1">
                <a:tableStyleId>{073A0DAA-6AF3-43AB-8588-CEC1D06C72B9}</a:tableStyleId>
              </a:tblPr>
              <a:tblGrid>
                <a:gridCol w="1167014">
                  <a:extLst>
                    <a:ext uri="{9D8B030D-6E8A-4147-A177-3AD203B41FA5}">
                      <a16:colId xmlns:a16="http://schemas.microsoft.com/office/drawing/2014/main" val="2908958160"/>
                    </a:ext>
                  </a:extLst>
                </a:gridCol>
                <a:gridCol w="1707719">
                  <a:extLst>
                    <a:ext uri="{9D8B030D-6E8A-4147-A177-3AD203B41FA5}">
                      <a16:colId xmlns:a16="http://schemas.microsoft.com/office/drawing/2014/main" val="173290758"/>
                    </a:ext>
                  </a:extLst>
                </a:gridCol>
                <a:gridCol w="1707719">
                  <a:extLst>
                    <a:ext uri="{9D8B030D-6E8A-4147-A177-3AD203B41FA5}">
                      <a16:colId xmlns:a16="http://schemas.microsoft.com/office/drawing/2014/main" val="4262673482"/>
                    </a:ext>
                  </a:extLst>
                </a:gridCol>
              </a:tblGrid>
              <a:tr h="324000">
                <a:tc>
                  <a:txBody>
                    <a:bodyPr/>
                    <a:lstStyle/>
                    <a:p>
                      <a:pPr algn="ctr"/>
                      <a:endParaRPr kumimoji="1" lang="ja-JP" altLang="en-US" sz="1100" dirty="0"/>
                    </a:p>
                  </a:txBody>
                  <a:tcPr anchor="ctr"/>
                </a:tc>
                <a:tc>
                  <a:txBody>
                    <a:bodyPr/>
                    <a:lstStyle/>
                    <a:p>
                      <a:pPr algn="ctr"/>
                      <a:r>
                        <a:rPr kumimoji="1" lang="ja-JP" altLang="en-US" sz="1100" dirty="0"/>
                        <a:t>肥育豚</a:t>
                      </a:r>
                      <a:r>
                        <a:rPr kumimoji="1" lang="ja-JP" altLang="en-US" sz="1000" dirty="0"/>
                        <a:t>（殺処分外母豚の産出分）</a:t>
                      </a:r>
                      <a:r>
                        <a:rPr kumimoji="1" lang="en-US" altLang="ja-JP" sz="1100" baseline="30000" dirty="0">
                          <a:solidFill>
                            <a:srgbClr val="FF0000"/>
                          </a:solidFill>
                        </a:rPr>
                        <a:t>※</a:t>
                      </a:r>
                      <a:r>
                        <a:rPr kumimoji="1" lang="ja-JP" altLang="en-US" sz="1100" baseline="30000" dirty="0">
                          <a:solidFill>
                            <a:srgbClr val="FF0000"/>
                          </a:solidFill>
                        </a:rPr>
                        <a:t>２</a:t>
                      </a:r>
                      <a:endParaRPr kumimoji="1" lang="ja-JP" altLang="en-US" sz="1100" dirty="0"/>
                    </a:p>
                  </a:txBody>
                  <a:tcPr anchor="ctr"/>
                </a:tc>
                <a:tc>
                  <a:txBody>
                    <a:bodyPr/>
                    <a:lstStyle/>
                    <a:p>
                      <a:pPr algn="ctr"/>
                      <a:r>
                        <a:rPr kumimoji="1" lang="ja-JP" altLang="en-US" sz="1100" dirty="0"/>
                        <a:t>肥育豚</a:t>
                      </a:r>
                      <a:r>
                        <a:rPr kumimoji="1" lang="ja-JP" altLang="en-US" sz="1000" dirty="0"/>
                        <a:t>（外部導入分）</a:t>
                      </a:r>
                      <a:r>
                        <a:rPr kumimoji="1" lang="en-US" altLang="ja-JP" sz="1100" baseline="30000" dirty="0">
                          <a:solidFill>
                            <a:srgbClr val="FF0000"/>
                          </a:solidFill>
                        </a:rPr>
                        <a:t>※</a:t>
                      </a:r>
                      <a:r>
                        <a:rPr kumimoji="1" lang="ja-JP" altLang="en-US" sz="1100" baseline="30000" dirty="0">
                          <a:solidFill>
                            <a:srgbClr val="FF0000"/>
                          </a:solidFill>
                        </a:rPr>
                        <a:t>３</a:t>
                      </a:r>
                      <a:endParaRPr kumimoji="1" lang="ja-JP" altLang="en-US" sz="1100" dirty="0"/>
                    </a:p>
                  </a:txBody>
                  <a:tcPr anchor="ctr"/>
                </a:tc>
                <a:extLst>
                  <a:ext uri="{0D108BD9-81ED-4DB2-BD59-A6C34878D82A}">
                    <a16:rowId xmlns:a16="http://schemas.microsoft.com/office/drawing/2014/main" val="573669837"/>
                  </a:ext>
                </a:extLst>
              </a:tr>
              <a:tr h="288000">
                <a:tc>
                  <a:txBody>
                    <a:bodyPr/>
                    <a:lstStyle/>
                    <a:p>
                      <a:pPr algn="ctr"/>
                      <a:r>
                        <a:rPr kumimoji="1" lang="ja-JP" altLang="en-US" sz="1000" dirty="0"/>
                        <a:t>空舎期間</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dirty="0"/>
                        <a:t>7</a:t>
                      </a:r>
                      <a:r>
                        <a:rPr kumimoji="1" lang="ja-JP" altLang="en-US" sz="1200" dirty="0"/>
                        <a:t>か月</a:t>
                      </a:r>
                      <a:r>
                        <a:rPr kumimoji="1" lang="en-US" altLang="ja-JP" sz="1200" baseline="30000" dirty="0">
                          <a:solidFill>
                            <a:srgbClr val="FF0000"/>
                          </a:solidFill>
                        </a:rPr>
                        <a:t>※</a:t>
                      </a:r>
                      <a:r>
                        <a:rPr kumimoji="1" lang="ja-JP" altLang="en-US" sz="1200" baseline="30000" dirty="0">
                          <a:solidFill>
                            <a:srgbClr val="FF0000"/>
                          </a:solidFill>
                        </a:rPr>
                        <a:t>２</a:t>
                      </a:r>
                      <a:endParaRPr kumimoji="1" lang="ja-JP" altLang="en-US" sz="1200" dirty="0"/>
                    </a:p>
                  </a:txBody>
                  <a:tcPr anchor="ctr"/>
                </a:tc>
                <a:tc>
                  <a:txBody>
                    <a:bodyPr/>
                    <a:lstStyle/>
                    <a:p>
                      <a:pPr algn="ctr"/>
                      <a:r>
                        <a:rPr kumimoji="1" lang="en-US" altLang="ja-JP" sz="1200" dirty="0"/>
                        <a:t>2</a:t>
                      </a:r>
                      <a:r>
                        <a:rPr kumimoji="1" lang="ja-JP" altLang="en-US" sz="1200" dirty="0"/>
                        <a:t>か月</a:t>
                      </a:r>
                      <a:r>
                        <a:rPr kumimoji="1" lang="en-US" altLang="ja-JP" sz="1200" dirty="0"/>
                        <a:t>(1/10-3/10) </a:t>
                      </a:r>
                      <a:r>
                        <a:rPr kumimoji="1" lang="en-US" altLang="ja-JP" sz="1200" baseline="30000" dirty="0">
                          <a:solidFill>
                            <a:srgbClr val="FF0000"/>
                          </a:solidFill>
                        </a:rPr>
                        <a:t>※</a:t>
                      </a:r>
                      <a:r>
                        <a:rPr kumimoji="1" lang="ja-JP" altLang="en-US" sz="1200" baseline="30000" dirty="0">
                          <a:solidFill>
                            <a:srgbClr val="FF0000"/>
                          </a:solidFill>
                        </a:rPr>
                        <a:t>３</a:t>
                      </a:r>
                      <a:endParaRPr kumimoji="1" lang="ja-JP" altLang="en-US" sz="1200" dirty="0"/>
                    </a:p>
                  </a:txBody>
                  <a:tcPr anchor="ctr"/>
                </a:tc>
                <a:extLst>
                  <a:ext uri="{0D108BD9-81ED-4DB2-BD59-A6C34878D82A}">
                    <a16:rowId xmlns:a16="http://schemas.microsoft.com/office/drawing/2014/main" val="355713398"/>
                  </a:ext>
                </a:extLst>
              </a:tr>
              <a:tr h="288000">
                <a:tc>
                  <a:txBody>
                    <a:bodyPr/>
                    <a:lstStyle/>
                    <a:p>
                      <a:pPr algn="ctr"/>
                      <a:r>
                        <a:rPr kumimoji="1" lang="ja-JP" altLang="en-US" sz="1000" dirty="0"/>
                        <a:t>交付単価 </a:t>
                      </a:r>
                      <a:r>
                        <a:rPr kumimoji="1" lang="en-US" altLang="ja-JP" sz="1000" dirty="0"/>
                        <a:t>(A)</a:t>
                      </a:r>
                      <a:endParaRPr kumimoji="1" lang="ja-JP" altLang="en-US" sz="1000" dirty="0"/>
                    </a:p>
                  </a:txBody>
                  <a:tcPr anchor="ctr"/>
                </a:tc>
                <a:tc>
                  <a:txBody>
                    <a:bodyPr/>
                    <a:lstStyle/>
                    <a:p>
                      <a:pPr algn="ctr"/>
                      <a:r>
                        <a:rPr kumimoji="1" lang="ja-JP" altLang="en-US" sz="1200" dirty="0"/>
                        <a:t>□□</a:t>
                      </a:r>
                      <a:r>
                        <a:rPr kumimoji="1" lang="en-US" altLang="ja-JP" sz="1200" dirty="0"/>
                        <a:t>×7/8</a:t>
                      </a:r>
                      <a:r>
                        <a:rPr kumimoji="1" lang="ja-JP" altLang="en-US" sz="1200" dirty="0"/>
                        <a:t> </a:t>
                      </a:r>
                      <a:r>
                        <a:rPr kumimoji="1" lang="en-US" altLang="ja-JP" sz="1200" baseline="30000" dirty="0">
                          <a:solidFill>
                            <a:srgbClr val="FF0000"/>
                          </a:solidFill>
                        </a:rPr>
                        <a:t>※</a:t>
                      </a:r>
                      <a:r>
                        <a:rPr kumimoji="1" lang="ja-JP" altLang="en-US" sz="1200" baseline="30000" dirty="0">
                          <a:solidFill>
                            <a:srgbClr val="FF0000"/>
                          </a:solidFill>
                        </a:rPr>
                        <a:t>２</a:t>
                      </a:r>
                      <a:endParaRPr kumimoji="1" lang="en-US" altLang="ja-JP" sz="1200" baseline="30000" dirty="0">
                        <a:solidFill>
                          <a:srgbClr val="FF0000"/>
                        </a:solidFill>
                      </a:endParaRPr>
                    </a:p>
                    <a:p>
                      <a:pPr algn="ctr"/>
                      <a:r>
                        <a:rPr kumimoji="1" lang="ja-JP" altLang="en-US" sz="1100" dirty="0"/>
                        <a:t>（上限</a:t>
                      </a:r>
                      <a:r>
                        <a:rPr kumimoji="1" lang="en-US" altLang="ja-JP" sz="1100" dirty="0"/>
                        <a:t>11,000</a:t>
                      </a:r>
                      <a:r>
                        <a:rPr kumimoji="1" lang="ja-JP" altLang="en-US" sz="1100" dirty="0"/>
                        <a:t>円）</a:t>
                      </a:r>
                      <a:endParaRPr kumimoji="1" lang="ja-JP" altLang="en-US" sz="1200" dirty="0"/>
                    </a:p>
                  </a:txBody>
                  <a:tcPr anchor="ctr"/>
                </a:tc>
                <a:tc>
                  <a:txBody>
                    <a:bodyPr/>
                    <a:lstStyle/>
                    <a:p>
                      <a:pPr algn="ctr"/>
                      <a:r>
                        <a:rPr kumimoji="1" lang="ja-JP" altLang="en-US" sz="1200" dirty="0"/>
                        <a:t>□□</a:t>
                      </a:r>
                      <a:r>
                        <a:rPr kumimoji="1" lang="en-US" altLang="ja-JP" sz="1200" dirty="0"/>
                        <a:t>×2/8</a:t>
                      </a:r>
                      <a:r>
                        <a:rPr kumimoji="1" lang="ja-JP" altLang="en-US" sz="1200" dirty="0"/>
                        <a:t> </a:t>
                      </a:r>
                      <a:r>
                        <a:rPr kumimoji="1" lang="en-US" altLang="ja-JP" sz="1200" baseline="30000" dirty="0">
                          <a:solidFill>
                            <a:srgbClr val="FF0000"/>
                          </a:solidFill>
                        </a:rPr>
                        <a:t>※</a:t>
                      </a:r>
                      <a:r>
                        <a:rPr kumimoji="1" lang="ja-JP" altLang="en-US" sz="1200" baseline="30000" dirty="0">
                          <a:solidFill>
                            <a:srgbClr val="FF0000"/>
                          </a:solidFill>
                        </a:rPr>
                        <a:t>３</a:t>
                      </a:r>
                      <a:endParaRPr kumimoji="1" lang="en-US" altLang="ja-JP" sz="1200" baseline="30000" dirty="0">
                        <a:solidFill>
                          <a:srgbClr val="FF0000"/>
                        </a:solidFill>
                      </a:endParaRPr>
                    </a:p>
                    <a:p>
                      <a:pPr algn="ctr"/>
                      <a:r>
                        <a:rPr kumimoji="1" lang="ja-JP" altLang="en-US" sz="1100" dirty="0"/>
                        <a:t>（上限</a:t>
                      </a:r>
                      <a:r>
                        <a:rPr kumimoji="1" lang="en-US" altLang="ja-JP" sz="1100" dirty="0"/>
                        <a:t>11,000</a:t>
                      </a:r>
                      <a:r>
                        <a:rPr kumimoji="1" lang="ja-JP" altLang="en-US" sz="1100" dirty="0"/>
                        <a:t>円）</a:t>
                      </a:r>
                      <a:endParaRPr kumimoji="1" lang="ja-JP" altLang="en-US" sz="1200" dirty="0"/>
                    </a:p>
                  </a:txBody>
                  <a:tcPr anchor="ctr"/>
                </a:tc>
                <a:extLst>
                  <a:ext uri="{0D108BD9-81ED-4DB2-BD59-A6C34878D82A}">
                    <a16:rowId xmlns:a16="http://schemas.microsoft.com/office/drawing/2014/main" val="3575923302"/>
                  </a:ext>
                </a:extLst>
              </a:tr>
              <a:tr h="288000">
                <a:tc>
                  <a:txBody>
                    <a:bodyPr/>
                    <a:lstStyle/>
                    <a:p>
                      <a:pPr algn="ctr"/>
                      <a:r>
                        <a:rPr kumimoji="1" lang="ja-JP" altLang="en-US" sz="1000" dirty="0"/>
                        <a:t>交付対象頭数 </a:t>
                      </a:r>
                      <a:r>
                        <a:rPr kumimoji="1" lang="en-US" altLang="ja-JP" sz="1000" dirty="0"/>
                        <a:t>(B)</a:t>
                      </a:r>
                      <a:endParaRPr kumimoji="1" lang="ja-JP" altLang="en-US" sz="100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dirty="0"/>
                        <a:t>200</a:t>
                      </a:r>
                      <a:r>
                        <a:rPr kumimoji="1" lang="en-US" altLang="ja-JP" sz="1400" dirty="0">
                          <a:solidFill>
                            <a:srgbClr val="FF0000"/>
                          </a:solidFill>
                        </a:rPr>
                        <a:t> </a:t>
                      </a:r>
                      <a:r>
                        <a:rPr kumimoji="1" lang="en-US" altLang="ja-JP" sz="1400" baseline="30000" dirty="0">
                          <a:solidFill>
                            <a:srgbClr val="FF0000"/>
                          </a:solidFill>
                        </a:rPr>
                        <a:t>※</a:t>
                      </a:r>
                      <a:r>
                        <a:rPr kumimoji="1" lang="ja-JP" altLang="en-US" sz="1400" baseline="30000" dirty="0">
                          <a:solidFill>
                            <a:srgbClr val="FF0000"/>
                          </a:solidFill>
                        </a:rPr>
                        <a:t>４</a:t>
                      </a:r>
                      <a:endParaRPr kumimoji="1" lang="ja-JP" altLang="en-US" sz="1400" baseline="30000" dirty="0"/>
                    </a:p>
                  </a:txBody>
                  <a:tcPr anchor="ctr"/>
                </a:tc>
                <a:tc>
                  <a:txBody>
                    <a:bodyPr/>
                    <a:lstStyle/>
                    <a:p>
                      <a:pPr algn="ctr"/>
                      <a:r>
                        <a:rPr kumimoji="1" lang="en-US" altLang="ja-JP" sz="1400" dirty="0"/>
                        <a:t>100</a:t>
                      </a:r>
                      <a:r>
                        <a:rPr kumimoji="1" lang="en-US" altLang="ja-JP" sz="1400" dirty="0">
                          <a:solidFill>
                            <a:srgbClr val="FF0000"/>
                          </a:solidFill>
                        </a:rPr>
                        <a:t> </a:t>
                      </a:r>
                      <a:r>
                        <a:rPr kumimoji="1" lang="en-US" altLang="ja-JP" sz="1400" baseline="30000" dirty="0">
                          <a:solidFill>
                            <a:srgbClr val="FF0000"/>
                          </a:solidFill>
                        </a:rPr>
                        <a:t>※</a:t>
                      </a:r>
                      <a:r>
                        <a:rPr kumimoji="1" lang="ja-JP" altLang="en-US" sz="1400" baseline="30000" dirty="0">
                          <a:solidFill>
                            <a:srgbClr val="FF0000"/>
                          </a:solidFill>
                        </a:rPr>
                        <a:t>４</a:t>
                      </a:r>
                      <a:endParaRPr kumimoji="1" lang="ja-JP" altLang="en-US" sz="1400" baseline="30000" dirty="0"/>
                    </a:p>
                  </a:txBody>
                  <a:tcPr anchor="ctr"/>
                </a:tc>
                <a:extLst>
                  <a:ext uri="{0D108BD9-81ED-4DB2-BD59-A6C34878D82A}">
                    <a16:rowId xmlns:a16="http://schemas.microsoft.com/office/drawing/2014/main" val="2405198447"/>
                  </a:ext>
                </a:extLst>
              </a:tr>
              <a:tr h="288000">
                <a:tc>
                  <a:txBody>
                    <a:bodyPr/>
                    <a:lstStyle/>
                    <a:p>
                      <a:pPr algn="ctr"/>
                      <a:r>
                        <a:rPr kumimoji="1" lang="ja-JP" altLang="en-US" sz="1000" dirty="0"/>
                        <a:t>互助金 </a:t>
                      </a:r>
                      <a:r>
                        <a:rPr kumimoji="1" lang="en-US" altLang="ja-JP" sz="1000" dirty="0"/>
                        <a:t>(A×B)</a:t>
                      </a:r>
                      <a:r>
                        <a:rPr kumimoji="1" lang="en-US" altLang="ja-JP" sz="1000" baseline="30000" dirty="0"/>
                        <a:t>※</a:t>
                      </a:r>
                      <a:r>
                        <a:rPr kumimoji="1" lang="ja-JP" altLang="en-US" sz="1000" baseline="30000" dirty="0"/>
                        <a:t>５</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dirty="0"/>
                        <a:t>■■</a:t>
                      </a:r>
                    </a:p>
                  </a:txBody>
                  <a:tcPr anchor="ctr"/>
                </a:tc>
                <a:tc>
                  <a:txBody>
                    <a:bodyPr/>
                    <a:lstStyle/>
                    <a:p>
                      <a:pPr algn="ctr"/>
                      <a:r>
                        <a:rPr kumimoji="1" lang="ja-JP" altLang="en-US" sz="1200" dirty="0"/>
                        <a:t>■■</a:t>
                      </a:r>
                    </a:p>
                  </a:txBody>
                  <a:tcPr anchor="ctr"/>
                </a:tc>
                <a:extLst>
                  <a:ext uri="{0D108BD9-81ED-4DB2-BD59-A6C34878D82A}">
                    <a16:rowId xmlns:a16="http://schemas.microsoft.com/office/drawing/2014/main" val="1554767034"/>
                  </a:ext>
                </a:extLst>
              </a:tr>
            </a:tbl>
          </a:graphicData>
        </a:graphic>
      </p:graphicFrame>
      <p:sp>
        <p:nvSpPr>
          <p:cNvPr id="1078" name="テキスト ボックス 1077">
            <a:extLst>
              <a:ext uri="{FF2B5EF4-FFF2-40B4-BE49-F238E27FC236}">
                <a16:creationId xmlns:a16="http://schemas.microsoft.com/office/drawing/2014/main" id="{8445BB81-A171-8182-0BE1-AD05FF8BB95F}"/>
              </a:ext>
            </a:extLst>
          </p:cNvPr>
          <p:cNvSpPr txBox="1"/>
          <p:nvPr/>
        </p:nvSpPr>
        <p:spPr>
          <a:xfrm>
            <a:off x="4099361" y="5303232"/>
            <a:ext cx="5672337" cy="1054135"/>
          </a:xfrm>
          <a:prstGeom prst="rect">
            <a:avLst/>
          </a:prstGeom>
          <a:noFill/>
        </p:spPr>
        <p:txBody>
          <a:bodyPr wrap="square" rtlCol="0">
            <a:spAutoFit/>
          </a:bodyPr>
          <a:lstStyle/>
          <a:p>
            <a:pPr marL="358775" lvl="0" indent="-358775" defTabSz="914400">
              <a:defRPr/>
            </a:pPr>
            <a:r>
              <a:rPr kumimoji="0"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lang="ja-JP" altLang="en-US" sz="1050" dirty="0">
                <a:solidFill>
                  <a:prstClr val="black"/>
                </a:solidFill>
                <a:latin typeface="Meiryo UI" panose="020B0604030504040204" pitchFamily="50" charset="-128"/>
                <a:ea typeface="Meiryo UI" panose="020B0604030504040204" pitchFamily="50" charset="-128"/>
              </a:rPr>
              <a:t>１　交付対象頭数の計算の際に、殺</a:t>
            </a:r>
            <a:r>
              <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処分対象外となった母豚が産出した哺乳豚の頭数も考慮。</a:t>
            </a:r>
            <a:endParaRPr kumimoji="0"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58775" lvl="0" indent="-358775" defTabSz="914400">
              <a:spcBef>
                <a:spcPts val="300"/>
              </a:spcBef>
              <a:defRPr/>
            </a:pPr>
            <a:r>
              <a:rPr kumimoji="1"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２　ケース１の考え方を使用。</a:t>
            </a:r>
            <a:endParaRPr kumimoji="1"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58775" indent="-358775" defTabSz="914400">
              <a:spcBef>
                <a:spcPts val="300"/>
              </a:spcBef>
              <a:defRPr/>
            </a:pPr>
            <a:r>
              <a:rPr kumimoji="1" lang="en-US" altLang="ja-JP" sz="1050" dirty="0">
                <a:solidFill>
                  <a:prstClr val="black"/>
                </a:solidFill>
                <a:latin typeface="Meiryo UI" panose="020B0604030504040204" pitchFamily="50" charset="-128"/>
                <a:ea typeface="Meiryo UI" panose="020B0604030504040204" pitchFamily="50" charset="-128"/>
              </a:rPr>
              <a:t>※</a:t>
            </a:r>
            <a:r>
              <a:rPr kumimoji="1" lang="ja-JP" altLang="en-US" sz="1050" dirty="0">
                <a:solidFill>
                  <a:prstClr val="black"/>
                </a:solidFill>
                <a:latin typeface="Meiryo UI" panose="020B0604030504040204" pitchFamily="50" charset="-128"/>
                <a:ea typeface="Meiryo UI" panose="020B0604030504040204" pitchFamily="50" charset="-128"/>
              </a:rPr>
              <a:t>３　ケース２の考え方を使用。</a:t>
            </a:r>
            <a:endParaRPr kumimoji="1" lang="en-US" altLang="ja-JP" sz="1050" dirty="0">
              <a:solidFill>
                <a:prstClr val="black"/>
              </a:solidFill>
              <a:latin typeface="Meiryo UI" panose="020B0604030504040204" pitchFamily="50" charset="-128"/>
              <a:ea typeface="Meiryo UI" panose="020B0604030504040204" pitchFamily="50" charset="-128"/>
            </a:endParaRPr>
          </a:p>
          <a:p>
            <a:pPr marL="358775" lvl="0" indent="-358775" defTabSz="914400">
              <a:spcBef>
                <a:spcPts val="300"/>
              </a:spcBef>
              <a:defRPr/>
            </a:pPr>
            <a:r>
              <a:rPr kumimoji="1"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４　</a:t>
            </a:r>
            <a:r>
              <a:rPr kumimoji="1" lang="ja-JP" altLang="en-US" sz="1050" dirty="0">
                <a:solidFill>
                  <a:prstClr val="black"/>
                </a:solidFill>
                <a:latin typeface="Meiryo UI" panose="020B0604030504040204" pitchFamily="50" charset="-128"/>
                <a:ea typeface="Meiryo UI" panose="020B0604030504040204" pitchFamily="50" charset="-128"/>
              </a:rPr>
              <a:t>肥育豚の契約頭数の範囲内でカバー</a:t>
            </a:r>
            <a:r>
              <a:rPr lang="ja-JP" altLang="en-US" sz="1050" dirty="0">
                <a:solidFill>
                  <a:prstClr val="black"/>
                </a:solidFill>
                <a:latin typeface="Meiryo UI" panose="020B0604030504040204" pitchFamily="50" charset="-128"/>
                <a:ea typeface="Meiryo UI" panose="020B0604030504040204" pitchFamily="50" charset="-128"/>
              </a:rPr>
              <a:t>。</a:t>
            </a:r>
            <a:endParaRPr kumimoji="1"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58775" lvl="0" indent="-358775" defTabSz="914400">
              <a:spcBef>
                <a:spcPts val="300"/>
              </a:spcBef>
              <a:defRPr/>
            </a:pPr>
            <a:r>
              <a:rPr kumimoji="1"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５　手当金の減額率も反映。</a:t>
            </a:r>
          </a:p>
        </p:txBody>
      </p:sp>
      <p:pic>
        <p:nvPicPr>
          <p:cNvPr id="1079" name="Picture 2">
            <a:extLst>
              <a:ext uri="{FF2B5EF4-FFF2-40B4-BE49-F238E27FC236}">
                <a16:creationId xmlns:a16="http://schemas.microsoft.com/office/drawing/2014/main" id="{F5089AB1-65B4-8859-251A-7AEFE20BCF1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24647" y="6262383"/>
            <a:ext cx="445252" cy="357315"/>
          </a:xfrm>
          <a:prstGeom prst="rect">
            <a:avLst/>
          </a:prstGeom>
          <a:noFill/>
          <a:extLst>
            <a:ext uri="{909E8E84-426E-40DD-AFC4-6F175D3DCCD1}">
              <a14:hiddenFill xmlns:a14="http://schemas.microsoft.com/office/drawing/2010/main">
                <a:solidFill>
                  <a:srgbClr val="FFFFFF"/>
                </a:solidFill>
              </a14:hiddenFill>
            </a:ext>
          </a:extLst>
        </p:spPr>
      </p:pic>
      <p:sp>
        <p:nvSpPr>
          <p:cNvPr id="1081" name="テキスト ボックス 1080">
            <a:extLst>
              <a:ext uri="{FF2B5EF4-FFF2-40B4-BE49-F238E27FC236}">
                <a16:creationId xmlns:a16="http://schemas.microsoft.com/office/drawing/2014/main" id="{0478B992-2398-9C9C-E29C-9FE683EA3A06}"/>
              </a:ext>
            </a:extLst>
          </p:cNvPr>
          <p:cNvSpPr txBox="1"/>
          <p:nvPr/>
        </p:nvSpPr>
        <p:spPr>
          <a:xfrm>
            <a:off x="1155428" y="5167725"/>
            <a:ext cx="1748743" cy="6924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哺乳豚</a:t>
            </a: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（殺命令後３回目消毒了までに</a:t>
            </a: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殺処分外となった母豚が産出。</a:t>
            </a: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lvl="0" algn="ctr" defTabSz="914400">
              <a:defRPr/>
            </a:pPr>
            <a:r>
              <a:rPr lang="ja-JP" altLang="en-US" sz="900" dirty="0">
                <a:solidFill>
                  <a:prstClr val="black"/>
                </a:solidFill>
                <a:latin typeface="Meiryo UI" panose="020B0604030504040204" pitchFamily="50" charset="-128"/>
                <a:ea typeface="Meiryo UI" panose="020B0604030504040204" pitchFamily="50" charset="-128"/>
              </a:rPr>
              <a:t>強制流産豚を含む。</a:t>
            </a:r>
            <a:r>
              <a:rPr kumimoji="0"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082" name="テキスト ボックス 1081">
            <a:extLst>
              <a:ext uri="{FF2B5EF4-FFF2-40B4-BE49-F238E27FC236}">
                <a16:creationId xmlns:a16="http://schemas.microsoft.com/office/drawing/2014/main" id="{1956C98F-A3B7-17FF-ABEF-0737BE52163E}"/>
              </a:ext>
            </a:extLst>
          </p:cNvPr>
          <p:cNvSpPr txBox="1"/>
          <p:nvPr/>
        </p:nvSpPr>
        <p:spPr>
          <a:xfrm>
            <a:off x="1730366" y="5874523"/>
            <a:ext cx="661746"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200" b="1" dirty="0">
                <a:solidFill>
                  <a:prstClr val="black"/>
                </a:solidFill>
                <a:latin typeface="Meiryo UI" panose="020B0604030504040204" pitchFamily="50" charset="-128"/>
                <a:ea typeface="Meiryo UI" panose="020B0604030504040204" pitchFamily="50" charset="-128"/>
              </a:rPr>
              <a:t>50</a:t>
            </a:r>
            <a:r>
              <a:rPr lang="ja-JP" altLang="en-US" sz="1200" b="1" dirty="0">
                <a:solidFill>
                  <a:prstClr val="black"/>
                </a:solidFill>
                <a:latin typeface="Meiryo UI" panose="020B0604030504040204" pitchFamily="50" charset="-128"/>
                <a:ea typeface="Meiryo UI" panose="020B0604030504040204" pitchFamily="50" charset="-128"/>
              </a:rPr>
              <a:t>頭</a:t>
            </a:r>
            <a:endPar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083" name="乗算記号 1082">
            <a:extLst>
              <a:ext uri="{FF2B5EF4-FFF2-40B4-BE49-F238E27FC236}">
                <a16:creationId xmlns:a16="http://schemas.microsoft.com/office/drawing/2014/main" id="{46A5276C-0C07-ED6B-E93A-6E12CBA82A57}"/>
              </a:ext>
            </a:extLst>
          </p:cNvPr>
          <p:cNvSpPr/>
          <p:nvPr/>
        </p:nvSpPr>
        <p:spPr>
          <a:xfrm>
            <a:off x="1716400" y="6158763"/>
            <a:ext cx="661746" cy="642454"/>
          </a:xfrm>
          <a:prstGeom prst="mathMultiply">
            <a:avLst>
              <a:gd name="adj1" fmla="val 5711"/>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85" name="大かっこ 1084">
            <a:extLst>
              <a:ext uri="{FF2B5EF4-FFF2-40B4-BE49-F238E27FC236}">
                <a16:creationId xmlns:a16="http://schemas.microsoft.com/office/drawing/2014/main" id="{3211D383-A118-11CA-AE56-BB0E66F37669}"/>
              </a:ext>
            </a:extLst>
          </p:cNvPr>
          <p:cNvSpPr/>
          <p:nvPr/>
        </p:nvSpPr>
        <p:spPr>
          <a:xfrm>
            <a:off x="1238413" y="5167725"/>
            <a:ext cx="1589559" cy="1547970"/>
          </a:xfrm>
          <a:prstGeom prst="bracketPair">
            <a:avLst>
              <a:gd name="adj" fmla="val 6822"/>
            </a:avLst>
          </a:prstGeom>
        </p:spPr>
        <p:style>
          <a:lnRef idx="1">
            <a:schemeClr val="dk1"/>
          </a:lnRef>
          <a:fillRef idx="0">
            <a:schemeClr val="dk1"/>
          </a:fillRef>
          <a:effectRef idx="0">
            <a:schemeClr val="dk1"/>
          </a:effectRef>
          <a:fontRef idx="minor">
            <a:schemeClr val="tx1"/>
          </a:fontRef>
        </p:style>
        <p:txBody>
          <a:bodyPr rtlCol="0" anchor="ctr"/>
          <a:lstStyle/>
          <a:p>
            <a:pPr algn="ctr"/>
            <a:endParaRPr kumimoji="1" lang="ja-JP" altLang="en-US"/>
          </a:p>
        </p:txBody>
      </p:sp>
      <p:pic>
        <p:nvPicPr>
          <p:cNvPr id="17" name="Picture 2">
            <a:extLst>
              <a:ext uri="{FF2B5EF4-FFF2-40B4-BE49-F238E27FC236}">
                <a16:creationId xmlns:a16="http://schemas.microsoft.com/office/drawing/2014/main" id="{EB762347-1908-E77E-DF41-94553A4E52B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08616" y="2585049"/>
            <a:ext cx="445252" cy="357315"/>
          </a:xfrm>
          <a:prstGeom prst="rect">
            <a:avLst/>
          </a:prstGeom>
          <a:noFill/>
          <a:extLst>
            <a:ext uri="{909E8E84-426E-40DD-AFC4-6F175D3DCCD1}">
              <a14:hiddenFill xmlns:a14="http://schemas.microsoft.com/office/drawing/2010/main">
                <a:solidFill>
                  <a:srgbClr val="FFFFFF"/>
                </a:solidFill>
              </a14:hiddenFill>
            </a:ext>
          </a:extLst>
        </p:spPr>
      </p:pic>
      <p:sp>
        <p:nvSpPr>
          <p:cNvPr id="35" name="テキスト ボックス 34">
            <a:extLst>
              <a:ext uri="{FF2B5EF4-FFF2-40B4-BE49-F238E27FC236}">
                <a16:creationId xmlns:a16="http://schemas.microsoft.com/office/drawing/2014/main" id="{19B0939A-7AD3-7A44-84D9-F877B1CEA622}"/>
              </a:ext>
            </a:extLst>
          </p:cNvPr>
          <p:cNvSpPr txBox="1"/>
          <p:nvPr/>
        </p:nvSpPr>
        <p:spPr>
          <a:xfrm>
            <a:off x="7509740" y="839453"/>
            <a:ext cx="1095917" cy="44627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離乳豚</a:t>
            </a: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000" dirty="0">
                <a:solidFill>
                  <a:prstClr val="black"/>
                </a:solidFill>
                <a:latin typeface="Meiryo UI" panose="020B0604030504040204" pitchFamily="50" charset="-128"/>
                <a:ea typeface="Meiryo UI" panose="020B0604030504040204" pitchFamily="50" charset="-128"/>
              </a:rPr>
              <a:t>(</a:t>
            </a:r>
            <a:r>
              <a:rPr lang="ja-JP" altLang="en-US" sz="1000" dirty="0">
                <a:solidFill>
                  <a:prstClr val="black"/>
                </a:solidFill>
                <a:latin typeface="Meiryo UI" panose="020B0604030504040204" pitchFamily="50" charset="-128"/>
                <a:ea typeface="Meiryo UI" panose="020B0604030504040204" pitchFamily="50" charset="-128"/>
              </a:rPr>
              <a:t>外部から導入</a:t>
            </a:r>
            <a:r>
              <a:rPr lang="en-US" altLang="ja-JP" sz="1000" dirty="0">
                <a:solidFill>
                  <a:prstClr val="black"/>
                </a:solidFill>
                <a:latin typeface="Meiryo UI" panose="020B0604030504040204" pitchFamily="50" charset="-128"/>
                <a:ea typeface="Meiryo UI" panose="020B0604030504040204" pitchFamily="50" charset="-128"/>
              </a:rPr>
              <a:t>)</a:t>
            </a:r>
            <a:endParaRPr lang="en-US" altLang="ja-JP" sz="1100" dirty="0">
              <a:solidFill>
                <a:prstClr val="black"/>
              </a:solidFill>
              <a:latin typeface="Meiryo UI" panose="020B0604030504040204" pitchFamily="50" charset="-128"/>
              <a:ea typeface="Meiryo UI" panose="020B0604030504040204" pitchFamily="50" charset="-128"/>
            </a:endParaRPr>
          </a:p>
        </p:txBody>
      </p:sp>
      <p:pic>
        <p:nvPicPr>
          <p:cNvPr id="37" name="Picture 2">
            <a:extLst>
              <a:ext uri="{FF2B5EF4-FFF2-40B4-BE49-F238E27FC236}">
                <a16:creationId xmlns:a16="http://schemas.microsoft.com/office/drawing/2014/main" id="{18047768-B4C1-B732-AD61-C5C7D648D5C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36324" y="1753760"/>
            <a:ext cx="622715" cy="499729"/>
          </a:xfrm>
          <a:prstGeom prst="rect">
            <a:avLst/>
          </a:prstGeom>
          <a:noFill/>
          <a:extLst>
            <a:ext uri="{909E8E84-426E-40DD-AFC4-6F175D3DCCD1}">
              <a14:hiddenFill xmlns:a14="http://schemas.microsoft.com/office/drawing/2010/main">
                <a:solidFill>
                  <a:srgbClr val="FFFFFF"/>
                </a:solidFill>
              </a14:hiddenFill>
            </a:ext>
          </a:extLst>
        </p:spPr>
      </p:pic>
      <p:sp>
        <p:nvSpPr>
          <p:cNvPr id="39" name="テキスト ボックス 38">
            <a:extLst>
              <a:ext uri="{FF2B5EF4-FFF2-40B4-BE49-F238E27FC236}">
                <a16:creationId xmlns:a16="http://schemas.microsoft.com/office/drawing/2014/main" id="{814C0BD6-15FA-DD52-9679-BCC05A645DC6}"/>
              </a:ext>
            </a:extLst>
          </p:cNvPr>
          <p:cNvSpPr txBox="1"/>
          <p:nvPr/>
        </p:nvSpPr>
        <p:spPr>
          <a:xfrm>
            <a:off x="7617925" y="1438901"/>
            <a:ext cx="87169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200" b="1" dirty="0">
                <a:solidFill>
                  <a:prstClr val="black"/>
                </a:solidFill>
                <a:latin typeface="Meiryo UI" panose="020B0604030504040204" pitchFamily="50" charset="-128"/>
                <a:ea typeface="Meiryo UI" panose="020B0604030504040204" pitchFamily="50" charset="-128"/>
              </a:rPr>
              <a:t>100</a:t>
            </a:r>
            <a:r>
              <a:rPr lang="ja-JP" altLang="en-US" sz="1200" b="1" dirty="0">
                <a:solidFill>
                  <a:prstClr val="black"/>
                </a:solidFill>
                <a:latin typeface="Meiryo UI" panose="020B0604030504040204" pitchFamily="50" charset="-128"/>
                <a:ea typeface="Meiryo UI" panose="020B0604030504040204" pitchFamily="50" charset="-128"/>
              </a:rPr>
              <a:t>頭</a:t>
            </a:r>
            <a:endPar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1" name="テキスト ボックス 10">
            <a:extLst>
              <a:ext uri="{FF2B5EF4-FFF2-40B4-BE49-F238E27FC236}">
                <a16:creationId xmlns:a16="http://schemas.microsoft.com/office/drawing/2014/main" id="{E4777ECF-B8FB-079E-881B-613570A5895F}"/>
              </a:ext>
            </a:extLst>
          </p:cNvPr>
          <p:cNvSpPr txBox="1"/>
          <p:nvPr/>
        </p:nvSpPr>
        <p:spPr>
          <a:xfrm>
            <a:off x="0" y="26895"/>
            <a:ext cx="9906000" cy="400110"/>
          </a:xfrm>
          <a:prstGeom prst="rect">
            <a:avLst/>
          </a:prstGeom>
          <a:noFill/>
        </p:spPr>
        <p:txBody>
          <a:bodyPr wrap="square" rtlCol="0">
            <a:spAutoFit/>
          </a:bodyPr>
          <a:lstStyle/>
          <a:p>
            <a:pPr lvl="0" algn="ctr">
              <a:defRPr/>
            </a:pPr>
            <a:r>
              <a:rPr kumimoji="1" lang="en-US" altLang="ja-JP" sz="2000" b="1" i="0" u="none" strike="noStrike" kern="120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cs typeface="+mn-cs"/>
              </a:rPr>
              <a:t>After</a:t>
            </a:r>
            <a:r>
              <a:rPr kumimoji="1" lang="ja-JP" altLang="en-US" sz="20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：発生農場（一貫農場）で選択殺する場合</a:t>
            </a:r>
            <a:r>
              <a:rPr kumimoji="1" lang="ja-JP" altLang="en-US" sz="105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（ケース３：ケース１と２の両方により元の規模に回復）</a:t>
            </a:r>
            <a:endParaRPr kumimoji="1" lang="ja-JP" altLang="en-US" sz="11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8" name="スライド番号プレースホルダー 1">
            <a:extLst>
              <a:ext uri="{FF2B5EF4-FFF2-40B4-BE49-F238E27FC236}">
                <a16:creationId xmlns:a16="http://schemas.microsoft.com/office/drawing/2014/main" id="{7BBF3C48-8AE1-EE57-B279-6DDF14EAF167}"/>
              </a:ext>
            </a:extLst>
          </p:cNvPr>
          <p:cNvSpPr txBox="1">
            <a:spLocks/>
          </p:cNvSpPr>
          <p:nvPr/>
        </p:nvSpPr>
        <p:spPr>
          <a:xfrm>
            <a:off x="9377916" y="6492875"/>
            <a:ext cx="528083"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45C44A2-0521-40F4-9685-7B17A4C4EFFF}" type="slidenum">
              <a:rPr kumimoji="1" lang="ja-JP" altLang="en-US" smtClean="0">
                <a:latin typeface="Meiryo UI" panose="020B0604030504040204" pitchFamily="50" charset="-128"/>
                <a:ea typeface="Meiryo UI" panose="020B0604030504040204" pitchFamily="50" charset="-128"/>
              </a:rPr>
              <a:pPr algn="r"/>
              <a:t>17</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2358358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タイトル 1">
            <a:extLst>
              <a:ext uri="{FF2B5EF4-FFF2-40B4-BE49-F238E27FC236}">
                <a16:creationId xmlns:a16="http://schemas.microsoft.com/office/drawing/2014/main" id="{1B4EA118-77F6-4FD0-585A-95FBFEE7201C}"/>
              </a:ext>
            </a:extLst>
          </p:cNvPr>
          <p:cNvSpPr>
            <a:spLocks noGrp="1"/>
          </p:cNvSpPr>
          <p:nvPr>
            <p:ph type="title"/>
          </p:nvPr>
        </p:nvSpPr>
        <p:spPr>
          <a:xfrm>
            <a:off x="304987" y="545065"/>
            <a:ext cx="9296026" cy="1488452"/>
          </a:xfrm>
        </p:spPr>
        <p:txBody>
          <a:bodyPr vert="horz" wrap="square" lIns="91440" tIns="45720" rIns="91440" bIns="45720" numCol="1" rtlCol="0" anchor="ctr" anchorCtr="0" compatLnSpc="1">
            <a:prstTxWarp prst="textNoShape">
              <a:avLst/>
            </a:prstTxWarp>
            <a:noAutofit/>
          </a:bodyPr>
          <a:lstStyle/>
          <a:p>
            <a:pPr algn="ctr"/>
            <a:r>
              <a:rPr lang="ja-JP" altLang="en-US" sz="4000" dirty="0">
                <a:latin typeface="Meiryo UI" panose="020B0604030504040204" pitchFamily="50" charset="-128"/>
                <a:ea typeface="Meiryo UI" panose="020B0604030504040204" pitchFamily="50" charset="-128"/>
              </a:rPr>
              <a:t>最新の発生状況等はこちらをご参照ください</a:t>
            </a:r>
            <a:endParaRPr lang="en-US" altLang="ja-JP" sz="4000" dirty="0">
              <a:latin typeface="Meiryo UI" panose="020B0604030504040204" pitchFamily="50" charset="-128"/>
              <a:ea typeface="Meiryo UI" panose="020B0604030504040204" pitchFamily="50" charset="-128"/>
            </a:endParaRPr>
          </a:p>
        </p:txBody>
      </p:sp>
      <p:sp>
        <p:nvSpPr>
          <p:cNvPr id="5" name="テキスト ボックス 4">
            <a:extLst>
              <a:ext uri="{FF2B5EF4-FFF2-40B4-BE49-F238E27FC236}">
                <a16:creationId xmlns:a16="http://schemas.microsoft.com/office/drawing/2014/main" id="{4D5B1087-C60D-ECD5-82DE-C59B26F98A88}"/>
              </a:ext>
            </a:extLst>
          </p:cNvPr>
          <p:cNvSpPr txBox="1"/>
          <p:nvPr/>
        </p:nvSpPr>
        <p:spPr>
          <a:xfrm>
            <a:off x="2011120" y="4631091"/>
            <a:ext cx="5883760" cy="830997"/>
          </a:xfrm>
          <a:prstGeom prst="rect">
            <a:avLst/>
          </a:prstGeom>
          <a:noFill/>
        </p:spPr>
        <p:txBody>
          <a:bodyPr wrap="square">
            <a:spAutoFit/>
          </a:bodyPr>
          <a:lstStyle/>
          <a:p>
            <a:pPr algn="ctr">
              <a:spcAft>
                <a:spcPts val="0"/>
              </a:spcAft>
              <a:buNone/>
            </a:pPr>
            <a:r>
              <a:rPr lang="ja-JP" altLang="en-US" sz="2400" i="0" dirty="0">
                <a:solidFill>
                  <a:srgbClr val="000000"/>
                </a:solidFill>
                <a:effectLst/>
                <a:latin typeface="メイリオ" panose="020B0604030504040204" pitchFamily="50" charset="-128"/>
                <a:ea typeface="メイリオ" panose="020B0604030504040204" pitchFamily="50" charset="-128"/>
              </a:rPr>
              <a:t>農林水産省ウェブサイト</a:t>
            </a:r>
            <a:endParaRPr lang="en-US" altLang="ja-JP" sz="2400" i="0" dirty="0">
              <a:solidFill>
                <a:srgbClr val="000000"/>
              </a:solidFill>
              <a:effectLst/>
              <a:latin typeface="メイリオ" panose="020B0604030504040204" pitchFamily="50" charset="-128"/>
              <a:ea typeface="メイリオ" panose="020B0604030504040204" pitchFamily="50" charset="-128"/>
            </a:endParaRPr>
          </a:p>
          <a:p>
            <a:pPr algn="ctr">
              <a:spcAft>
                <a:spcPts val="0"/>
              </a:spcAft>
              <a:buNone/>
            </a:pPr>
            <a:r>
              <a:rPr lang="ja-JP" altLang="en-US" sz="2400" i="0" dirty="0">
                <a:solidFill>
                  <a:srgbClr val="000000"/>
                </a:solidFill>
                <a:effectLst/>
                <a:latin typeface="メイリオ" panose="020B0604030504040204" pitchFamily="50" charset="-128"/>
                <a:ea typeface="メイリオ" panose="020B0604030504040204" pitchFamily="50" charset="-128"/>
              </a:rPr>
              <a:t>家畜の病気を防ぐために</a:t>
            </a:r>
          </a:p>
        </p:txBody>
      </p:sp>
      <p:sp>
        <p:nvSpPr>
          <p:cNvPr id="9" name="テキスト ボックス 8">
            <a:extLst>
              <a:ext uri="{FF2B5EF4-FFF2-40B4-BE49-F238E27FC236}">
                <a16:creationId xmlns:a16="http://schemas.microsoft.com/office/drawing/2014/main" id="{B909BC27-3AB9-833C-6273-249EEFFCE617}"/>
              </a:ext>
            </a:extLst>
          </p:cNvPr>
          <p:cNvSpPr txBox="1"/>
          <p:nvPr/>
        </p:nvSpPr>
        <p:spPr>
          <a:xfrm>
            <a:off x="605251" y="5671112"/>
            <a:ext cx="8695499" cy="461665"/>
          </a:xfrm>
          <a:prstGeom prst="rect">
            <a:avLst/>
          </a:prstGeom>
          <a:noFill/>
        </p:spPr>
        <p:txBody>
          <a:bodyPr wrap="square">
            <a:spAutoFit/>
          </a:bodyPr>
          <a:lstStyle/>
          <a:p>
            <a:pPr algn="ctr"/>
            <a:r>
              <a:rPr lang="en-US" altLang="ja-JP" sz="2400" dirty="0"/>
              <a:t>https://www.maff.go.jp/j/syouan/douei/katiku_yobo/index.html</a:t>
            </a:r>
            <a:endParaRPr lang="ja-JP" altLang="en-US" sz="2400" dirty="0"/>
          </a:p>
        </p:txBody>
      </p:sp>
      <p:pic>
        <p:nvPicPr>
          <p:cNvPr id="10" name="Picture 2">
            <a:extLst>
              <a:ext uri="{FF2B5EF4-FFF2-40B4-BE49-F238E27FC236}">
                <a16:creationId xmlns:a16="http://schemas.microsoft.com/office/drawing/2014/main" id="{08F5DE03-7A36-76F7-586E-EA7B8C4258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0" y="2033517"/>
            <a:ext cx="2286000" cy="2286000"/>
          </a:xfrm>
          <a:prstGeom prst="rect">
            <a:avLst/>
          </a:prstGeom>
          <a:noFill/>
          <a:extLst>
            <a:ext uri="{909E8E84-426E-40DD-AFC4-6F175D3DCCD1}">
              <a14:hiddenFill xmlns:a14="http://schemas.microsoft.com/office/drawing/2010/main">
                <a:solidFill>
                  <a:srgbClr val="FFFFFF"/>
                </a:solidFill>
              </a14:hiddenFill>
            </a:ext>
          </a:extLst>
        </p:spPr>
      </p:pic>
      <p:sp>
        <p:nvSpPr>
          <p:cNvPr id="3" name="スライド番号プレースホルダー 1">
            <a:extLst>
              <a:ext uri="{FF2B5EF4-FFF2-40B4-BE49-F238E27FC236}">
                <a16:creationId xmlns:a16="http://schemas.microsoft.com/office/drawing/2014/main" id="{3A24076C-F411-0C37-2B0C-3623C887613E}"/>
              </a:ext>
            </a:extLst>
          </p:cNvPr>
          <p:cNvSpPr txBox="1">
            <a:spLocks/>
          </p:cNvSpPr>
          <p:nvPr/>
        </p:nvSpPr>
        <p:spPr>
          <a:xfrm>
            <a:off x="9377916" y="6492875"/>
            <a:ext cx="528083"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45C44A2-0521-40F4-9685-7B17A4C4EFFF}" type="slidenum">
              <a:rPr kumimoji="1" lang="ja-JP" altLang="en-US" smtClean="0">
                <a:latin typeface="Meiryo UI" panose="020B0604030504040204" pitchFamily="50" charset="-128"/>
                <a:ea typeface="Meiryo UI" panose="020B0604030504040204" pitchFamily="50" charset="-128"/>
              </a:rPr>
              <a:pPr algn="r"/>
              <a:t>18</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7679521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AAB6BDE6-B161-CB24-F9AE-AD93237E227C}"/>
              </a:ext>
            </a:extLst>
          </p:cNvPr>
          <p:cNvSpPr>
            <a:spLocks noGrp="1"/>
          </p:cNvSpPr>
          <p:nvPr>
            <p:ph idx="1"/>
          </p:nvPr>
        </p:nvSpPr>
        <p:spPr>
          <a:xfrm>
            <a:off x="171450" y="1304924"/>
            <a:ext cx="9734549" cy="4747533"/>
          </a:xfrm>
        </p:spPr>
        <p:txBody>
          <a:bodyPr>
            <a:normAutofit/>
          </a:bodyPr>
          <a:lstStyle/>
          <a:p>
            <a:pPr marL="0" indent="0">
              <a:buNone/>
            </a:pPr>
            <a:r>
              <a:rPr lang="ja-JP" altLang="en-US" sz="2400" b="1" dirty="0"/>
              <a:t>１　互助事業対象疾病の発生状況</a:t>
            </a:r>
            <a:endParaRPr lang="en-US" altLang="ja-JP" sz="2400" b="1" dirty="0"/>
          </a:p>
          <a:p>
            <a:pPr marL="0" indent="628650">
              <a:buNone/>
            </a:pPr>
            <a:r>
              <a:rPr lang="ja-JP" altLang="en-US" sz="2400" dirty="0"/>
              <a:t>① 口蹄疫、② 豚熱、③ アフリカ豚熱</a:t>
            </a:r>
            <a:endParaRPr lang="en-US" altLang="ja-JP" sz="2400" dirty="0"/>
          </a:p>
          <a:p>
            <a:pPr marL="0" indent="0">
              <a:buNone/>
            </a:pPr>
            <a:endParaRPr lang="en-US" altLang="ja-JP" sz="2400" dirty="0"/>
          </a:p>
          <a:p>
            <a:pPr marL="0" indent="0">
              <a:buNone/>
            </a:pPr>
            <a:r>
              <a:rPr lang="ja-JP" altLang="en-US" sz="2400" b="1" dirty="0"/>
              <a:t>２　家畜伝染病予防法の改正</a:t>
            </a:r>
          </a:p>
          <a:p>
            <a:pPr marL="0" indent="623888">
              <a:buNone/>
            </a:pPr>
            <a:r>
              <a:rPr lang="ja-JP" altLang="en-US" sz="2400" dirty="0"/>
              <a:t>①　改正の概要</a:t>
            </a:r>
            <a:endParaRPr lang="en-US" altLang="ja-JP" sz="2400" dirty="0"/>
          </a:p>
          <a:p>
            <a:pPr marL="0" indent="623888">
              <a:buNone/>
            </a:pPr>
            <a:r>
              <a:rPr lang="ja-JP" altLang="en-US" sz="2400" dirty="0"/>
              <a:t>②　選択的殺処分の概要</a:t>
            </a:r>
            <a:endParaRPr lang="en-US" altLang="ja-JP" sz="2400" dirty="0"/>
          </a:p>
          <a:p>
            <a:pPr marL="0" indent="180975">
              <a:buNone/>
            </a:pPr>
            <a:endParaRPr lang="en-US" altLang="ja-JP" sz="2400" dirty="0"/>
          </a:p>
          <a:p>
            <a:pPr marL="0" indent="0">
              <a:buNone/>
            </a:pPr>
            <a:r>
              <a:rPr lang="ja-JP" altLang="en-US" sz="2400" b="1" dirty="0"/>
              <a:t>３　家畜伝染病予防法の改正（選択的殺処分の導入）を受けた</a:t>
            </a:r>
            <a:endParaRPr lang="en-US" altLang="ja-JP" sz="2400" b="1" dirty="0"/>
          </a:p>
          <a:p>
            <a:pPr marL="0" indent="536575">
              <a:buNone/>
            </a:pPr>
            <a:r>
              <a:rPr lang="ja-JP" altLang="en-US" sz="2400" b="1" dirty="0"/>
              <a:t>家畜防疫互助事業の見直し</a:t>
            </a:r>
          </a:p>
        </p:txBody>
      </p:sp>
      <p:graphicFrame>
        <p:nvGraphicFramePr>
          <p:cNvPr id="5" name="表 4">
            <a:extLst>
              <a:ext uri="{FF2B5EF4-FFF2-40B4-BE49-F238E27FC236}">
                <a16:creationId xmlns:a16="http://schemas.microsoft.com/office/drawing/2014/main" id="{BDEB7879-ACBB-9315-75C4-A2CA816EC0EF}"/>
              </a:ext>
            </a:extLst>
          </p:cNvPr>
          <p:cNvGraphicFramePr>
            <a:graphicFrameLocks noGrp="1"/>
          </p:cNvGraphicFramePr>
          <p:nvPr>
            <p:extLst>
              <p:ext uri="{D42A27DB-BD31-4B8C-83A1-F6EECF244321}">
                <p14:modId xmlns:p14="http://schemas.microsoft.com/office/powerpoint/2010/main" val="3250460880"/>
              </p:ext>
            </p:extLst>
          </p:nvPr>
        </p:nvGraphicFramePr>
        <p:xfrm>
          <a:off x="748145" y="198966"/>
          <a:ext cx="8229600" cy="762000"/>
        </p:xfrm>
        <a:graphic>
          <a:graphicData uri="http://schemas.openxmlformats.org/drawingml/2006/table">
            <a:tbl>
              <a:tblPr firstRow="1" bandRow="1">
                <a:tableStyleId>{5C22544A-7EE6-4342-B048-85BDC9FD1C3A}</a:tableStyleId>
              </a:tblPr>
              <a:tblGrid>
                <a:gridCol w="8229600">
                  <a:extLst>
                    <a:ext uri="{9D8B030D-6E8A-4147-A177-3AD203B41FA5}">
                      <a16:colId xmlns:a16="http://schemas.microsoft.com/office/drawing/2014/main" val="3332723954"/>
                    </a:ext>
                  </a:extLst>
                </a:gridCol>
              </a:tblGrid>
              <a:tr h="370840">
                <a:tc>
                  <a:txBody>
                    <a:bodyPr/>
                    <a:lstStyle/>
                    <a:p>
                      <a:pPr algn="ctr"/>
                      <a:r>
                        <a:rPr lang="en-US" altLang="ja-JP" sz="4400"/>
                        <a:t>【AGENDA】 </a:t>
                      </a:r>
                      <a:r>
                        <a:rPr lang="ja-JP" altLang="en-US" sz="4400"/>
                        <a:t>本日の流れ</a:t>
                      </a:r>
                      <a:endParaRPr kumimoji="1" lang="ja-JP" altLang="en-US" sz="4400"/>
                    </a:p>
                  </a:txBody>
                  <a:tcPr>
                    <a:lnT w="12700" cap="flat" cmpd="sng" algn="ctr">
                      <a:solidFill>
                        <a:schemeClr val="tx1"/>
                      </a:solidFill>
                      <a:prstDash val="solid"/>
                      <a:round/>
                      <a:headEnd type="none" w="med" len="med"/>
                      <a:tailEnd type="none" w="med" len="med"/>
                    </a:lnT>
                    <a:solidFill>
                      <a:schemeClr val="accent1"/>
                    </a:solidFill>
                  </a:tcPr>
                </a:tc>
                <a:extLst>
                  <a:ext uri="{0D108BD9-81ED-4DB2-BD59-A6C34878D82A}">
                    <a16:rowId xmlns:a16="http://schemas.microsoft.com/office/drawing/2014/main" val="3999163276"/>
                  </a:ext>
                </a:extLst>
              </a:tr>
            </a:tbl>
          </a:graphicData>
        </a:graphic>
      </p:graphicFrame>
      <p:sp>
        <p:nvSpPr>
          <p:cNvPr id="2" name="スライド番号プレースホルダー 1">
            <a:extLst>
              <a:ext uri="{FF2B5EF4-FFF2-40B4-BE49-F238E27FC236}">
                <a16:creationId xmlns:a16="http://schemas.microsoft.com/office/drawing/2014/main" id="{35EBEF97-3B52-3825-B5DA-12D78E7DA01D}"/>
              </a:ext>
            </a:extLst>
          </p:cNvPr>
          <p:cNvSpPr txBox="1">
            <a:spLocks/>
          </p:cNvSpPr>
          <p:nvPr/>
        </p:nvSpPr>
        <p:spPr>
          <a:xfrm>
            <a:off x="9377916" y="6492875"/>
            <a:ext cx="528083"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45C44A2-0521-40F4-9685-7B17A4C4EFFF}" type="slidenum">
              <a:rPr kumimoji="1" lang="ja-JP" altLang="en-US" smtClean="0">
                <a:latin typeface="Meiryo UI" panose="020B0604030504040204" pitchFamily="50" charset="-128"/>
                <a:ea typeface="Meiryo UI" panose="020B0604030504040204" pitchFamily="50" charset="-128"/>
              </a:rPr>
              <a:pPr algn="r"/>
              <a:t>1</a:t>
            </a:fld>
            <a:endParaRPr kumimoji="1" lang="ja-JP" altLang="en-US">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029306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DB1760-A5EB-9C4B-E4EA-8B7B4C6FEB8C}"/>
            </a:ext>
          </a:extLst>
        </p:cNvPr>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39FE0564-EB58-6677-2557-9861E966EA22}"/>
              </a:ext>
            </a:extLst>
          </p:cNvPr>
          <p:cNvSpPr>
            <a:spLocks noGrp="1"/>
          </p:cNvSpPr>
          <p:nvPr>
            <p:ph idx="1"/>
          </p:nvPr>
        </p:nvSpPr>
        <p:spPr>
          <a:xfrm>
            <a:off x="171450" y="1304925"/>
            <a:ext cx="9734549" cy="4210504"/>
          </a:xfrm>
        </p:spPr>
        <p:txBody>
          <a:bodyPr>
            <a:normAutofit/>
          </a:bodyPr>
          <a:lstStyle/>
          <a:p>
            <a:pPr marL="0" indent="0">
              <a:buNone/>
            </a:pPr>
            <a:r>
              <a:rPr lang="ja-JP" altLang="en-US" sz="2400" b="1" dirty="0">
                <a:highlight>
                  <a:srgbClr val="FFFF00"/>
                </a:highlight>
              </a:rPr>
              <a:t>１　互助事業対象疾病の発生状況</a:t>
            </a:r>
            <a:endParaRPr lang="en-US" altLang="ja-JP" sz="2400" b="1" dirty="0">
              <a:highlight>
                <a:srgbClr val="FFFF00"/>
              </a:highlight>
            </a:endParaRPr>
          </a:p>
          <a:p>
            <a:pPr marL="0" indent="628650">
              <a:buNone/>
            </a:pPr>
            <a:r>
              <a:rPr lang="ja-JP" altLang="en-US" sz="2400" dirty="0">
                <a:highlight>
                  <a:srgbClr val="FFFF00"/>
                </a:highlight>
              </a:rPr>
              <a:t>① 口蹄疫、② 豚熱、③ アフリカ豚熱</a:t>
            </a:r>
            <a:endParaRPr lang="en-US" altLang="ja-JP" sz="2400" dirty="0">
              <a:highlight>
                <a:srgbClr val="FFFF00"/>
              </a:highlight>
            </a:endParaRPr>
          </a:p>
          <a:p>
            <a:pPr marL="0" indent="0">
              <a:buNone/>
            </a:pPr>
            <a:endParaRPr lang="en-US" altLang="ja-JP" sz="2400" dirty="0"/>
          </a:p>
          <a:p>
            <a:pPr marL="0" indent="0">
              <a:buNone/>
            </a:pPr>
            <a:r>
              <a:rPr lang="ja-JP" altLang="en-US" sz="2400" b="1" dirty="0"/>
              <a:t>２　家畜伝染病予防法の改正</a:t>
            </a:r>
          </a:p>
          <a:p>
            <a:pPr marL="0" indent="623888">
              <a:buNone/>
            </a:pPr>
            <a:r>
              <a:rPr lang="ja-JP" altLang="en-US" sz="2400" dirty="0"/>
              <a:t>①　改正の概要</a:t>
            </a:r>
            <a:endParaRPr lang="en-US" altLang="ja-JP" sz="2400" dirty="0"/>
          </a:p>
          <a:p>
            <a:pPr marL="0" indent="623888">
              <a:buNone/>
            </a:pPr>
            <a:r>
              <a:rPr lang="ja-JP" altLang="en-US" sz="2400" dirty="0"/>
              <a:t>②　選択的殺処分の概要</a:t>
            </a:r>
            <a:endParaRPr lang="en-US" altLang="ja-JP" sz="2400" dirty="0"/>
          </a:p>
          <a:p>
            <a:pPr marL="0" indent="180975">
              <a:buNone/>
            </a:pPr>
            <a:endParaRPr lang="en-US" altLang="ja-JP" sz="2400" dirty="0"/>
          </a:p>
          <a:p>
            <a:pPr marL="0" indent="0">
              <a:buNone/>
            </a:pPr>
            <a:r>
              <a:rPr lang="ja-JP" altLang="en-US" sz="2400" b="1" dirty="0"/>
              <a:t>３　家畜伝染病予防法の改正（選択的殺処分の導入）を受けた</a:t>
            </a:r>
            <a:endParaRPr lang="en-US" altLang="ja-JP" sz="2400" b="1" dirty="0"/>
          </a:p>
          <a:p>
            <a:pPr marL="0" indent="536575">
              <a:buNone/>
            </a:pPr>
            <a:r>
              <a:rPr lang="ja-JP" altLang="en-US" sz="2400" b="1" dirty="0"/>
              <a:t>家畜防疫互助事業の見直し</a:t>
            </a:r>
          </a:p>
          <a:p>
            <a:pPr marL="0" indent="0">
              <a:buNone/>
            </a:pPr>
            <a:endParaRPr lang="ja-JP" altLang="en-US" sz="2400" b="1" dirty="0"/>
          </a:p>
        </p:txBody>
      </p:sp>
      <p:graphicFrame>
        <p:nvGraphicFramePr>
          <p:cNvPr id="5" name="表 4">
            <a:extLst>
              <a:ext uri="{FF2B5EF4-FFF2-40B4-BE49-F238E27FC236}">
                <a16:creationId xmlns:a16="http://schemas.microsoft.com/office/drawing/2014/main" id="{E45041BE-3905-8CB7-29C9-1C81EFFF4E31}"/>
              </a:ext>
            </a:extLst>
          </p:cNvPr>
          <p:cNvGraphicFramePr>
            <a:graphicFrameLocks noGrp="1"/>
          </p:cNvGraphicFramePr>
          <p:nvPr/>
        </p:nvGraphicFramePr>
        <p:xfrm>
          <a:off x="748145" y="198966"/>
          <a:ext cx="8229600" cy="762000"/>
        </p:xfrm>
        <a:graphic>
          <a:graphicData uri="http://schemas.openxmlformats.org/drawingml/2006/table">
            <a:tbl>
              <a:tblPr firstRow="1" bandRow="1">
                <a:tableStyleId>{5C22544A-7EE6-4342-B048-85BDC9FD1C3A}</a:tableStyleId>
              </a:tblPr>
              <a:tblGrid>
                <a:gridCol w="8229600">
                  <a:extLst>
                    <a:ext uri="{9D8B030D-6E8A-4147-A177-3AD203B41FA5}">
                      <a16:colId xmlns:a16="http://schemas.microsoft.com/office/drawing/2014/main" val="3332723954"/>
                    </a:ext>
                  </a:extLst>
                </a:gridCol>
              </a:tblGrid>
              <a:tr h="370840">
                <a:tc>
                  <a:txBody>
                    <a:bodyPr/>
                    <a:lstStyle/>
                    <a:p>
                      <a:pPr algn="ctr"/>
                      <a:r>
                        <a:rPr lang="en-US" altLang="ja-JP" sz="4400"/>
                        <a:t>【AGENDA】 </a:t>
                      </a:r>
                      <a:r>
                        <a:rPr lang="ja-JP" altLang="en-US" sz="4400"/>
                        <a:t>本日の流れ</a:t>
                      </a:r>
                      <a:endParaRPr kumimoji="1" lang="ja-JP" altLang="en-US" sz="4400"/>
                    </a:p>
                  </a:txBody>
                  <a:tcPr>
                    <a:lnT w="12700" cap="flat" cmpd="sng" algn="ctr">
                      <a:solidFill>
                        <a:schemeClr val="tx1"/>
                      </a:solidFill>
                      <a:prstDash val="solid"/>
                      <a:round/>
                      <a:headEnd type="none" w="med" len="med"/>
                      <a:tailEnd type="none" w="med" len="med"/>
                    </a:lnT>
                    <a:solidFill>
                      <a:schemeClr val="accent1"/>
                    </a:solidFill>
                  </a:tcPr>
                </a:tc>
                <a:extLst>
                  <a:ext uri="{0D108BD9-81ED-4DB2-BD59-A6C34878D82A}">
                    <a16:rowId xmlns:a16="http://schemas.microsoft.com/office/drawing/2014/main" val="3999163276"/>
                  </a:ext>
                </a:extLst>
              </a:tr>
            </a:tbl>
          </a:graphicData>
        </a:graphic>
      </p:graphicFrame>
      <p:sp>
        <p:nvSpPr>
          <p:cNvPr id="2" name="スライド番号プレースホルダー 1">
            <a:extLst>
              <a:ext uri="{FF2B5EF4-FFF2-40B4-BE49-F238E27FC236}">
                <a16:creationId xmlns:a16="http://schemas.microsoft.com/office/drawing/2014/main" id="{3CAA0F7A-D6D1-3E07-F24A-96B9205ED28D}"/>
              </a:ext>
            </a:extLst>
          </p:cNvPr>
          <p:cNvSpPr txBox="1">
            <a:spLocks/>
          </p:cNvSpPr>
          <p:nvPr/>
        </p:nvSpPr>
        <p:spPr>
          <a:xfrm>
            <a:off x="9377916" y="6492875"/>
            <a:ext cx="528083"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45C44A2-0521-40F4-9685-7B17A4C4EFFF}" type="slidenum">
              <a:rPr kumimoji="1" lang="ja-JP" altLang="en-US" smtClean="0">
                <a:latin typeface="Meiryo UI" panose="020B0604030504040204" pitchFamily="50" charset="-128"/>
                <a:ea typeface="Meiryo UI" panose="020B0604030504040204" pitchFamily="50" charset="-128"/>
              </a:rPr>
              <a:pPr algn="r"/>
              <a:t>2</a:t>
            </a:fld>
            <a:endParaRPr kumimoji="1" lang="ja-JP" altLang="en-US">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6803867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線コネクタ 3">
            <a:extLst>
              <a:ext uri="{FF2B5EF4-FFF2-40B4-BE49-F238E27FC236}">
                <a16:creationId xmlns:a16="http://schemas.microsoft.com/office/drawing/2014/main" id="{D918DD6E-1C66-3FAF-BD08-E99C49873008}"/>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cxnSp>
        <p:nvCxnSpPr>
          <p:cNvPr id="3" name="直線コネクタ 2">
            <a:extLst>
              <a:ext uri="{FF2B5EF4-FFF2-40B4-BE49-F238E27FC236}">
                <a16:creationId xmlns:a16="http://schemas.microsoft.com/office/drawing/2014/main" id="{4E9A3417-C563-7910-B7A5-98DF83537BED}"/>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cxnSp>
        <p:nvCxnSpPr>
          <p:cNvPr id="2" name="直線コネクタ 1">
            <a:extLst>
              <a:ext uri="{FF2B5EF4-FFF2-40B4-BE49-F238E27FC236}">
                <a16:creationId xmlns:a16="http://schemas.microsoft.com/office/drawing/2014/main" id="{B178A7C5-CBB6-FAA0-1DF4-D5532A302401}"/>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cxnSp>
        <p:nvCxnSpPr>
          <p:cNvPr id="6" name="直線コネクタ 5">
            <a:extLst>
              <a:ext uri="{FF2B5EF4-FFF2-40B4-BE49-F238E27FC236}">
                <a16:creationId xmlns:a16="http://schemas.microsoft.com/office/drawing/2014/main" id="{B09C1003-64AB-E805-9C5C-6A281538DEA7}"/>
              </a:ext>
            </a:extLst>
          </p:cNvPr>
          <p:cNvCxnSpPr>
            <a:cxnSpLocks/>
          </p:cNvCxnSpPr>
          <p:nvPr/>
        </p:nvCxnSpPr>
        <p:spPr>
          <a:xfrm>
            <a:off x="0" y="473142"/>
            <a:ext cx="9906000" cy="0"/>
          </a:xfrm>
          <a:prstGeom prst="line">
            <a:avLst/>
          </a:prstGeom>
          <a:ln w="41275">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sp>
        <p:nvSpPr>
          <p:cNvPr id="9" name="テキスト ボックス 8">
            <a:extLst>
              <a:ext uri="{FF2B5EF4-FFF2-40B4-BE49-F238E27FC236}">
                <a16:creationId xmlns:a16="http://schemas.microsoft.com/office/drawing/2014/main" id="{3B81FF31-15DF-7A8C-6BCE-E4BBE053FBCB}"/>
              </a:ext>
            </a:extLst>
          </p:cNvPr>
          <p:cNvSpPr txBox="1"/>
          <p:nvPr/>
        </p:nvSpPr>
        <p:spPr>
          <a:xfrm>
            <a:off x="0" y="0"/>
            <a:ext cx="9906000" cy="461665"/>
          </a:xfrm>
          <a:prstGeom prst="rect">
            <a:avLst/>
          </a:prstGeom>
          <a:noFill/>
          <a:ln>
            <a:no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2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口蹄疫の発生状況（国内・海外）</a:t>
            </a:r>
            <a:endPar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68" name="スライド番号プレースホルダー 1">
            <a:extLst>
              <a:ext uri="{FF2B5EF4-FFF2-40B4-BE49-F238E27FC236}">
                <a16:creationId xmlns:a16="http://schemas.microsoft.com/office/drawing/2014/main" id="{FB67E128-024F-B15F-6827-DF069A85D703}"/>
              </a:ext>
            </a:extLst>
          </p:cNvPr>
          <p:cNvSpPr txBox="1">
            <a:spLocks/>
          </p:cNvSpPr>
          <p:nvPr/>
        </p:nvSpPr>
        <p:spPr>
          <a:xfrm>
            <a:off x="9377916" y="6492875"/>
            <a:ext cx="528083"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45C44A2-0521-40F4-9685-7B17A4C4EFFF}" type="slidenum">
              <a:rPr kumimoji="1" lang="ja-JP" altLang="en-US" smtClean="0">
                <a:latin typeface="Meiryo UI" panose="020B0604030504040204" pitchFamily="50" charset="-128"/>
                <a:ea typeface="Meiryo UI" panose="020B0604030504040204" pitchFamily="50" charset="-128"/>
              </a:rPr>
              <a:pPr algn="r"/>
              <a:t>3</a:t>
            </a:fld>
            <a:endParaRPr kumimoji="1" lang="ja-JP" altLang="en-US">
              <a:latin typeface="Meiryo UI" panose="020B0604030504040204" pitchFamily="50" charset="-128"/>
              <a:ea typeface="Meiryo UI" panose="020B0604030504040204" pitchFamily="50" charset="-128"/>
            </a:endParaRPr>
          </a:p>
        </p:txBody>
      </p:sp>
      <p:sp>
        <p:nvSpPr>
          <p:cNvPr id="18" name="テキスト ボックス 17">
            <a:extLst>
              <a:ext uri="{FF2B5EF4-FFF2-40B4-BE49-F238E27FC236}">
                <a16:creationId xmlns:a16="http://schemas.microsoft.com/office/drawing/2014/main" id="{F18F1089-9F20-F84B-440B-183410173F87}"/>
              </a:ext>
            </a:extLst>
          </p:cNvPr>
          <p:cNvSpPr txBox="1"/>
          <p:nvPr/>
        </p:nvSpPr>
        <p:spPr>
          <a:xfrm>
            <a:off x="8963025" y="22669"/>
            <a:ext cx="903299" cy="396000"/>
          </a:xfrm>
          <a:prstGeom prst="rect">
            <a:avLst/>
          </a:prstGeom>
          <a:noFill/>
          <a:ln>
            <a:solidFill>
              <a:schemeClr val="accent4">
                <a:lumMod val="50000"/>
              </a:schemeClr>
            </a:solidFill>
          </a:ln>
        </p:spPr>
        <p:style>
          <a:lnRef idx="2">
            <a:schemeClr val="dk1"/>
          </a:lnRef>
          <a:fillRef idx="1">
            <a:schemeClr val="lt1"/>
          </a:fillRef>
          <a:effectRef idx="0">
            <a:schemeClr val="dk1"/>
          </a:effectRef>
          <a:fontRef idx="minor">
            <a:schemeClr val="dk1"/>
          </a:fontRef>
        </p:style>
        <p:txBody>
          <a:bodyPr wrap="square" lIns="18000" tIns="18000" rIns="18000" bIns="18000"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rgbClr val="FFC000">
                    <a:lumMod val="50000"/>
                  </a:srgbClr>
                </a:solidFill>
                <a:effectLst/>
                <a:uLnTx/>
                <a:uFillTx/>
                <a:latin typeface="Meiryo UI" panose="020B0604030504040204" pitchFamily="50" charset="-128"/>
                <a:ea typeface="Meiryo UI" panose="020B0604030504040204" pitchFamily="50" charset="-128"/>
                <a:cs typeface="+mn-cs"/>
              </a:rPr>
              <a:t>口蹄疫</a:t>
            </a:r>
            <a:endParaRPr kumimoji="1" lang="en-US" altLang="ja-JP" sz="1200" b="0" i="0" u="none" strike="noStrike" kern="1200" cap="none" spc="0" normalizeH="0" baseline="0" noProof="0" dirty="0">
              <a:ln>
                <a:noFill/>
              </a:ln>
              <a:solidFill>
                <a:srgbClr val="FFC000">
                  <a:lumMod val="50000"/>
                </a:srgbClr>
              </a:solidFill>
              <a:effectLst/>
              <a:uLnTx/>
              <a:uFillTx/>
              <a:latin typeface="Meiryo UI" panose="020B0604030504040204" pitchFamily="50" charset="-128"/>
              <a:ea typeface="Meiryo UI" panose="020B0604030504040204" pitchFamily="50" charset="-128"/>
              <a:cs typeface="+mn-cs"/>
            </a:endParaRPr>
          </a:p>
        </p:txBody>
      </p:sp>
      <p:pic>
        <p:nvPicPr>
          <p:cNvPr id="5" name="Picture 14">
            <a:extLst>
              <a:ext uri="{FF2B5EF4-FFF2-40B4-BE49-F238E27FC236}">
                <a16:creationId xmlns:a16="http://schemas.microsoft.com/office/drawing/2014/main" id="{1A2410C3-31C1-5763-31B5-31CECB61D79A}"/>
              </a:ext>
            </a:extLst>
          </p:cNvPr>
          <p:cNvPicPr>
            <a:picLocks noChangeAspect="1"/>
          </p:cNvPicPr>
          <p:nvPr/>
        </p:nvPicPr>
        <p:blipFill>
          <a:blip r:embed="rId3"/>
          <a:srcRect b="1593"/>
          <a:stretch>
            <a:fillRect/>
          </a:stretch>
        </p:blipFill>
        <p:spPr>
          <a:xfrm>
            <a:off x="5031376" y="2823889"/>
            <a:ext cx="4824000" cy="3071425"/>
          </a:xfrm>
          <a:prstGeom prst="rect">
            <a:avLst/>
          </a:prstGeom>
        </p:spPr>
      </p:pic>
      <p:pic>
        <p:nvPicPr>
          <p:cNvPr id="7" name="Picture 7">
            <a:extLst>
              <a:ext uri="{FF2B5EF4-FFF2-40B4-BE49-F238E27FC236}">
                <a16:creationId xmlns:a16="http://schemas.microsoft.com/office/drawing/2014/main" id="{2819AD14-FE4E-83EF-D0CB-14FCE5474119}"/>
              </a:ext>
            </a:extLst>
          </p:cNvPr>
          <p:cNvPicPr>
            <a:picLocks/>
          </p:cNvPicPr>
          <p:nvPr/>
        </p:nvPicPr>
        <p:blipFill>
          <a:blip r:embed="rId4"/>
          <a:stretch>
            <a:fillRect/>
          </a:stretch>
        </p:blipFill>
        <p:spPr>
          <a:xfrm>
            <a:off x="50132" y="3219792"/>
            <a:ext cx="4896000" cy="2556000"/>
          </a:xfrm>
          <a:prstGeom prst="rect">
            <a:avLst/>
          </a:prstGeom>
        </p:spPr>
      </p:pic>
      <p:sp>
        <p:nvSpPr>
          <p:cNvPr id="10" name="テキスト ボックス 9">
            <a:extLst>
              <a:ext uri="{FF2B5EF4-FFF2-40B4-BE49-F238E27FC236}">
                <a16:creationId xmlns:a16="http://schemas.microsoft.com/office/drawing/2014/main" id="{AD124730-52E5-573D-B44D-9909C7D3B211}"/>
              </a:ext>
            </a:extLst>
          </p:cNvPr>
          <p:cNvSpPr txBox="1"/>
          <p:nvPr/>
        </p:nvSpPr>
        <p:spPr>
          <a:xfrm>
            <a:off x="39000" y="766755"/>
            <a:ext cx="9828000" cy="1400383"/>
          </a:xfrm>
          <a:prstGeom prst="rect">
            <a:avLst/>
          </a:prstGeom>
          <a:solidFill>
            <a:schemeClr val="accent4">
              <a:lumMod val="50000"/>
              <a:alpha val="20000"/>
            </a:schemeClr>
          </a:solidFill>
          <a:ln w="19050">
            <a:solidFill>
              <a:schemeClr val="accent4">
                <a:lumMod val="50000"/>
              </a:schemeClr>
            </a:solidFill>
          </a:ln>
        </p:spPr>
        <p:txBody>
          <a:bodyPr wrap="square" rtlCol="0">
            <a:spAutoFit/>
          </a:bodyPr>
          <a:lstStyle/>
          <a:p>
            <a:pPr marL="180975" marR="0" lvl="0" indent="-180975" algn="l" defTabSz="457200" rtl="0" eaLnBrk="1" fontAlgn="auto" latinLnBrk="0" hangingPunct="1">
              <a:lnSpc>
                <a:spcPct val="100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a:ea typeface="Meiryo UI"/>
                <a:cs typeface="+mn-cs"/>
              </a:rPr>
              <a:t>〇　</a:t>
            </a:r>
            <a:r>
              <a:rPr kumimoji="1" lang="ja-JP" altLang="en-US" sz="1600" b="1" i="0" u="none" strike="noStrike" kern="1200" cap="none" spc="0" normalizeH="0" baseline="0" noProof="0" dirty="0">
                <a:ln>
                  <a:noFill/>
                </a:ln>
                <a:solidFill>
                  <a:prstClr val="black"/>
                </a:solidFill>
                <a:effectLst/>
                <a:uLnTx/>
                <a:uFillTx/>
                <a:latin typeface="Meiryo UI"/>
                <a:ea typeface="Meiryo UI"/>
                <a:cs typeface="+mn-cs"/>
              </a:rPr>
              <a:t>日本</a:t>
            </a:r>
            <a:r>
              <a:rPr kumimoji="1" lang="ja-JP" altLang="en-US" sz="1600" b="0" i="0" u="none" strike="noStrike" kern="1200" cap="none" spc="0" normalizeH="0" baseline="0" noProof="0" dirty="0">
                <a:ln>
                  <a:noFill/>
                </a:ln>
                <a:solidFill>
                  <a:prstClr val="black"/>
                </a:solidFill>
                <a:effectLst/>
                <a:uLnTx/>
                <a:uFillTx/>
                <a:latin typeface="Meiryo UI"/>
                <a:ea typeface="Meiryo UI"/>
                <a:cs typeface="+mn-cs"/>
              </a:rPr>
              <a:t>では</a:t>
            </a:r>
            <a:r>
              <a:rPr kumimoji="1" lang="en-US" altLang="ja-JP" sz="1600" b="0" i="0" u="none" strike="noStrike" kern="1200" cap="none" spc="0" normalizeH="0" baseline="0" noProof="0" dirty="0">
                <a:ln>
                  <a:noFill/>
                </a:ln>
                <a:solidFill>
                  <a:prstClr val="black"/>
                </a:solidFill>
                <a:effectLst/>
                <a:uLnTx/>
                <a:uFillTx/>
                <a:latin typeface="Meiryo UI"/>
                <a:ea typeface="Meiryo UI"/>
                <a:cs typeface="+mn-cs"/>
              </a:rPr>
              <a:t>2010</a:t>
            </a:r>
            <a:r>
              <a:rPr kumimoji="1" lang="ja-JP" altLang="en-US" sz="1600" b="0" i="0" u="none" strike="noStrike" kern="1200" cap="none" spc="0" normalizeH="0" baseline="0" noProof="0" dirty="0">
                <a:ln>
                  <a:noFill/>
                </a:ln>
                <a:solidFill>
                  <a:prstClr val="black"/>
                </a:solidFill>
                <a:effectLst/>
                <a:uLnTx/>
                <a:uFillTx/>
                <a:latin typeface="Meiryo UI"/>
                <a:ea typeface="Meiryo UI"/>
                <a:cs typeface="+mn-cs"/>
              </a:rPr>
              <a:t>年に宮崎県で</a:t>
            </a:r>
            <a:r>
              <a:rPr kumimoji="1" lang="en-US" altLang="ja-JP" sz="1600" b="0" i="0" u="none" strike="noStrike" kern="1200" cap="none" spc="0" normalizeH="0" baseline="0" noProof="0" dirty="0">
                <a:ln>
                  <a:noFill/>
                </a:ln>
                <a:solidFill>
                  <a:prstClr val="black"/>
                </a:solidFill>
                <a:effectLst/>
                <a:uLnTx/>
                <a:uFillTx/>
                <a:latin typeface="Meiryo UI"/>
                <a:ea typeface="Meiryo UI"/>
                <a:cs typeface="+mn-cs"/>
              </a:rPr>
              <a:t>10</a:t>
            </a:r>
            <a:r>
              <a:rPr kumimoji="1" lang="ja-JP" altLang="en-US" sz="1600" b="0" i="0" u="none" strike="noStrike" kern="1200" cap="none" spc="0" normalizeH="0" baseline="0" noProof="0" dirty="0">
                <a:ln>
                  <a:noFill/>
                </a:ln>
                <a:solidFill>
                  <a:prstClr val="black"/>
                </a:solidFill>
                <a:effectLst/>
                <a:uLnTx/>
                <a:uFillTx/>
                <a:latin typeface="Meiryo UI"/>
                <a:ea typeface="Meiryo UI"/>
                <a:cs typeface="+mn-cs"/>
              </a:rPr>
              <a:t>年ぶりに発生したが、翌</a:t>
            </a:r>
            <a:r>
              <a:rPr kumimoji="1" lang="en-US" altLang="ja-JP" sz="1600" b="1" i="0" u="none" strike="noStrike" kern="1200" cap="none" spc="0" normalizeH="0" baseline="0" noProof="0" dirty="0">
                <a:ln>
                  <a:noFill/>
                </a:ln>
                <a:solidFill>
                  <a:prstClr val="black"/>
                </a:solidFill>
                <a:effectLst/>
                <a:uLnTx/>
                <a:uFillTx/>
                <a:latin typeface="Meiryo UI"/>
                <a:ea typeface="Meiryo UI"/>
                <a:cs typeface="+mn-cs"/>
              </a:rPr>
              <a:t>2011</a:t>
            </a:r>
            <a:r>
              <a:rPr kumimoji="1" lang="ja-JP" altLang="en-US" sz="1600" b="1" i="0" u="none" strike="noStrike" kern="1200" cap="none" spc="0" normalizeH="0" baseline="0" noProof="0" dirty="0">
                <a:ln>
                  <a:noFill/>
                </a:ln>
                <a:solidFill>
                  <a:prstClr val="black"/>
                </a:solidFill>
                <a:effectLst/>
                <a:uLnTx/>
                <a:uFillTx/>
                <a:latin typeface="Meiryo UI"/>
                <a:ea typeface="Meiryo UI"/>
                <a:cs typeface="+mn-cs"/>
              </a:rPr>
              <a:t>年には清浄国に復帰</a:t>
            </a:r>
            <a:r>
              <a:rPr kumimoji="1" lang="ja-JP" altLang="en-US" sz="1600" b="0" i="0" u="none" strike="noStrike" kern="1200" cap="none" spc="0" normalizeH="0" baseline="0" noProof="0" dirty="0">
                <a:ln>
                  <a:noFill/>
                </a:ln>
                <a:solidFill>
                  <a:prstClr val="black"/>
                </a:solidFill>
                <a:effectLst/>
                <a:uLnTx/>
                <a:uFillTx/>
                <a:latin typeface="Meiryo UI"/>
                <a:ea typeface="Meiryo UI"/>
                <a:cs typeface="+mn-cs"/>
              </a:rPr>
              <a:t>。</a:t>
            </a:r>
          </a:p>
          <a:p>
            <a:pPr marL="180975" marR="0" lvl="0" indent="-180975" algn="l" defTabSz="457200" rtl="0" eaLnBrk="1" fontAlgn="auto" latinLnBrk="0" hangingPunct="1">
              <a:lnSpc>
                <a:spcPct val="100000"/>
              </a:lnSpc>
              <a:spcBef>
                <a:spcPts val="30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〇　他方、海外では</a:t>
            </a: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継続的に発生</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。本病はどの国でも発生し得る中、</a:t>
            </a:r>
            <a:r>
              <a:rPr kumimoji="1" lang="ja-JP" altLang="en-US" sz="16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我が国への侵入リスクは極めて高い状況</a:t>
            </a:r>
            <a:r>
              <a:rPr kumimoji="1" lang="ja-JP" altLang="en-US" sz="16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p>
          <a:p>
            <a:pPr marL="180975" indent="-4445">
              <a:spcBef>
                <a:spcPts val="300"/>
              </a:spcBef>
              <a:defRPr/>
            </a:pPr>
            <a:r>
              <a:rPr kumimoji="1" lang="ja-JP" altLang="en-US" sz="1600" b="1" dirty="0">
                <a:latin typeface="Meiryo UI"/>
                <a:ea typeface="Meiryo UI"/>
              </a:rPr>
              <a:t>東アジア</a:t>
            </a:r>
            <a:r>
              <a:rPr kumimoji="1" lang="ja-JP" altLang="en-US" sz="1600" dirty="0">
                <a:latin typeface="Meiryo UI"/>
                <a:ea typeface="Meiryo UI"/>
              </a:rPr>
              <a:t>では、</a:t>
            </a:r>
            <a:r>
              <a:rPr kumimoji="1" lang="en-US" altLang="ja-JP" sz="1600" b="1" dirty="0">
                <a:latin typeface="Meiryo UI"/>
                <a:ea typeface="Meiryo UI"/>
              </a:rPr>
              <a:t>2026</a:t>
            </a:r>
            <a:r>
              <a:rPr kumimoji="1" lang="ja-JP" altLang="en-US" sz="1600" b="1" dirty="0">
                <a:latin typeface="Meiryo UI"/>
                <a:ea typeface="Meiryo UI"/>
              </a:rPr>
              <a:t>年１月</a:t>
            </a:r>
            <a:r>
              <a:rPr kumimoji="1" lang="ja-JP" altLang="en-US" sz="1600" dirty="0">
                <a:latin typeface="Meiryo UI"/>
                <a:ea typeface="Meiryo UI"/>
              </a:rPr>
              <a:t>に</a:t>
            </a:r>
            <a:r>
              <a:rPr kumimoji="1" lang="ja-JP" altLang="en-US" sz="1600" b="1" dirty="0">
                <a:latin typeface="Meiryo UI"/>
                <a:ea typeface="Meiryo UI"/>
              </a:rPr>
              <a:t>韓国</a:t>
            </a:r>
            <a:r>
              <a:rPr kumimoji="1" lang="ja-JP" altLang="en-US" sz="1600" dirty="0">
                <a:latin typeface="Meiryo UI"/>
                <a:ea typeface="Meiryo UI"/>
              </a:rPr>
              <a:t>で９か月ぶりに発生を確認するとともに、</a:t>
            </a:r>
            <a:r>
              <a:rPr kumimoji="1" lang="ja-JP" altLang="en-US" sz="1600" b="1" dirty="0">
                <a:highlight>
                  <a:srgbClr val="FFFF00"/>
                </a:highlight>
                <a:latin typeface="Meiryo UI"/>
                <a:ea typeface="Meiryo UI"/>
              </a:rPr>
              <a:t>同年３月</a:t>
            </a:r>
            <a:r>
              <a:rPr kumimoji="1" lang="ja-JP" altLang="en-US" sz="1600" dirty="0">
                <a:highlight>
                  <a:srgbClr val="FFFF00"/>
                </a:highlight>
                <a:latin typeface="Meiryo UI"/>
                <a:ea typeface="Meiryo UI"/>
              </a:rPr>
              <a:t>に</a:t>
            </a:r>
            <a:r>
              <a:rPr kumimoji="1" lang="ja-JP" altLang="en-US" sz="1600" b="1" dirty="0">
                <a:highlight>
                  <a:srgbClr val="FFFF00"/>
                </a:highlight>
                <a:latin typeface="Meiryo UI"/>
                <a:ea typeface="Meiryo UI"/>
              </a:rPr>
              <a:t>中国</a:t>
            </a:r>
            <a:r>
              <a:rPr kumimoji="1" lang="ja-JP" altLang="en-US" sz="1600" dirty="0">
                <a:highlight>
                  <a:srgbClr val="FFFF00"/>
                </a:highlight>
                <a:latin typeface="Meiryo UI"/>
                <a:ea typeface="Meiryo UI"/>
              </a:rPr>
              <a:t>で、</a:t>
            </a:r>
            <a:r>
              <a:rPr kumimoji="1" lang="ja-JP" altLang="en-US" sz="1600" b="1" dirty="0">
                <a:highlight>
                  <a:srgbClr val="FFFF00"/>
                </a:highlight>
                <a:latin typeface="Meiryo UI"/>
                <a:ea typeface="Meiryo UI"/>
              </a:rPr>
              <a:t>５月</a:t>
            </a:r>
            <a:r>
              <a:rPr kumimoji="1" lang="ja-JP" altLang="en-US" sz="1600" dirty="0">
                <a:highlight>
                  <a:srgbClr val="FFFF00"/>
                </a:highlight>
                <a:latin typeface="Meiryo UI"/>
                <a:ea typeface="Meiryo UI"/>
              </a:rPr>
              <a:t>に</a:t>
            </a:r>
            <a:r>
              <a:rPr kumimoji="1" lang="ja-JP" altLang="en-US" sz="1600" b="1" dirty="0">
                <a:highlight>
                  <a:srgbClr val="FFFF00"/>
                </a:highlight>
                <a:latin typeface="Meiryo UI"/>
                <a:ea typeface="Meiryo UI"/>
              </a:rPr>
              <a:t>モンゴル</a:t>
            </a:r>
            <a:r>
              <a:rPr kumimoji="1" lang="ja-JP" altLang="en-US" sz="1600" dirty="0">
                <a:highlight>
                  <a:srgbClr val="FFFF00"/>
                </a:highlight>
                <a:latin typeface="Meiryo UI"/>
                <a:ea typeface="Meiryo UI"/>
              </a:rPr>
              <a:t>で</a:t>
            </a:r>
            <a:r>
              <a:rPr kumimoji="1" lang="ja-JP" altLang="en-US" sz="1600" b="1" dirty="0">
                <a:highlight>
                  <a:srgbClr val="FFFF00"/>
                </a:highlight>
                <a:latin typeface="Meiryo UI"/>
                <a:ea typeface="Meiryo UI"/>
              </a:rPr>
              <a:t>血清型</a:t>
            </a:r>
            <a:r>
              <a:rPr kumimoji="1" lang="en-US" altLang="ja-JP" sz="1600" b="1" dirty="0">
                <a:highlight>
                  <a:srgbClr val="FFFF00"/>
                </a:highlight>
                <a:latin typeface="Meiryo UI"/>
                <a:ea typeface="Meiryo UI"/>
              </a:rPr>
              <a:t>SAT1</a:t>
            </a:r>
            <a:r>
              <a:rPr kumimoji="1" lang="ja-JP" altLang="en-US" sz="1600" b="1" dirty="0">
                <a:highlight>
                  <a:srgbClr val="FFFF00"/>
                </a:highlight>
                <a:latin typeface="Meiryo UI"/>
                <a:ea typeface="Meiryo UI"/>
              </a:rPr>
              <a:t>による発生を初確認</a:t>
            </a:r>
            <a:r>
              <a:rPr kumimoji="1" lang="ja-JP" altLang="en-US" sz="1600" dirty="0">
                <a:highlight>
                  <a:srgbClr val="FFFF00"/>
                </a:highlight>
                <a:latin typeface="Meiryo UI"/>
                <a:ea typeface="Meiryo UI"/>
              </a:rPr>
              <a:t>。</a:t>
            </a:r>
            <a:r>
              <a:rPr kumimoji="1" lang="en-US" altLang="ja-JP" sz="1600" dirty="0">
                <a:latin typeface="Meiryo UI"/>
                <a:ea typeface="Meiryo UI"/>
              </a:rPr>
              <a:t>SAT1</a:t>
            </a:r>
            <a:r>
              <a:rPr kumimoji="1" lang="ja-JP" altLang="en-US" sz="1600" dirty="0">
                <a:latin typeface="Meiryo UI"/>
                <a:ea typeface="Meiryo UI"/>
              </a:rPr>
              <a:t>は</a:t>
            </a:r>
            <a:r>
              <a:rPr kumimoji="1" lang="ja-JP" altLang="en-US" sz="1600" b="1" dirty="0">
                <a:latin typeface="Meiryo UI"/>
                <a:ea typeface="Meiryo UI"/>
              </a:rPr>
              <a:t>中東、欧州でも拡大</a:t>
            </a:r>
            <a:r>
              <a:rPr kumimoji="1" lang="ja-JP" altLang="en-US" sz="1600" dirty="0">
                <a:latin typeface="Meiryo UI"/>
                <a:ea typeface="Meiryo UI"/>
              </a:rPr>
              <a:t>しており、</a:t>
            </a:r>
            <a:r>
              <a:rPr kumimoji="1" lang="en-US" altLang="ja-JP" sz="1600" b="1" dirty="0">
                <a:latin typeface="Meiryo UI"/>
                <a:ea typeface="Meiryo UI"/>
              </a:rPr>
              <a:t>2026</a:t>
            </a:r>
            <a:r>
              <a:rPr kumimoji="1" lang="ja-JP" altLang="en-US" sz="1600" b="1" dirty="0">
                <a:latin typeface="Meiryo UI"/>
                <a:ea typeface="Meiryo UI"/>
              </a:rPr>
              <a:t>年２月</a:t>
            </a:r>
            <a:r>
              <a:rPr kumimoji="1" lang="ja-JP" altLang="en-US" sz="1600" dirty="0">
                <a:latin typeface="Meiryo UI"/>
                <a:ea typeface="Meiryo UI"/>
              </a:rPr>
              <a:t>には</a:t>
            </a:r>
            <a:r>
              <a:rPr kumimoji="1" lang="ja-JP" altLang="en-US" sz="1600" b="1" dirty="0">
                <a:latin typeface="Meiryo UI"/>
                <a:ea typeface="Meiryo UI"/>
              </a:rPr>
              <a:t>キプロス</a:t>
            </a:r>
            <a:r>
              <a:rPr kumimoji="1" lang="ja-JP" altLang="en-US" sz="1600" dirty="0">
                <a:latin typeface="Meiryo UI"/>
                <a:ea typeface="Meiryo UI"/>
              </a:rPr>
              <a:t>で、同年</a:t>
            </a:r>
            <a:r>
              <a:rPr kumimoji="1" lang="ja-JP" altLang="en-US" sz="1600" b="1" dirty="0">
                <a:latin typeface="Meiryo UI"/>
                <a:ea typeface="Meiryo UI"/>
              </a:rPr>
              <a:t>３月</a:t>
            </a:r>
            <a:r>
              <a:rPr kumimoji="1" lang="ja-JP" altLang="en-US" sz="1600" dirty="0">
                <a:latin typeface="Meiryo UI"/>
                <a:ea typeface="Meiryo UI"/>
              </a:rPr>
              <a:t>には</a:t>
            </a:r>
            <a:r>
              <a:rPr kumimoji="1" lang="ja-JP" altLang="en-US" sz="1600" b="1" dirty="0">
                <a:latin typeface="Meiryo UI"/>
                <a:ea typeface="Meiryo UI"/>
              </a:rPr>
              <a:t>ギリシャ</a:t>
            </a:r>
            <a:r>
              <a:rPr kumimoji="1" lang="ja-JP" altLang="en-US" sz="1600" dirty="0">
                <a:latin typeface="Meiryo UI"/>
                <a:ea typeface="Meiryo UI"/>
              </a:rPr>
              <a:t>で発生を確認。</a:t>
            </a:r>
            <a:endParaRPr kumimoji="0" lang="en-US" altLang="ja-JP" sz="1600" i="0" u="none" strike="noStrike" kern="1200" cap="none" spc="0" normalizeH="0" baseline="0" noProof="0" dirty="0">
              <a:ln>
                <a:noFill/>
              </a:ln>
              <a:effectLst/>
              <a:uLnTx/>
              <a:uFillTx/>
              <a:latin typeface="Meiryo UI"/>
              <a:ea typeface="Meiryo UI"/>
              <a:cs typeface="+mn-cs"/>
            </a:endParaRPr>
          </a:p>
        </p:txBody>
      </p:sp>
      <p:sp>
        <p:nvSpPr>
          <p:cNvPr id="11" name="テキスト ボックス 10">
            <a:extLst>
              <a:ext uri="{FF2B5EF4-FFF2-40B4-BE49-F238E27FC236}">
                <a16:creationId xmlns:a16="http://schemas.microsoft.com/office/drawing/2014/main" id="{866A378F-5C1D-7E68-E7E2-A80A35571C6E}"/>
              </a:ext>
            </a:extLst>
          </p:cNvPr>
          <p:cNvSpPr txBox="1"/>
          <p:nvPr/>
        </p:nvSpPr>
        <p:spPr>
          <a:xfrm>
            <a:off x="39000" y="2564112"/>
            <a:ext cx="2016681" cy="338554"/>
          </a:xfrm>
          <a:prstGeom prst="rect">
            <a:avLst/>
          </a:prstGeom>
          <a:solidFill>
            <a:schemeClr val="accent4">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l" defTabSz="844083"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世界の発生報告状況</a:t>
            </a:r>
          </a:p>
        </p:txBody>
      </p:sp>
      <p:sp>
        <p:nvSpPr>
          <p:cNvPr id="16" name="テキスト ボックス 15">
            <a:extLst>
              <a:ext uri="{FF2B5EF4-FFF2-40B4-BE49-F238E27FC236}">
                <a16:creationId xmlns:a16="http://schemas.microsoft.com/office/drawing/2014/main" id="{7D1A9B97-365D-9624-ACE2-9C27E4E529A1}"/>
              </a:ext>
            </a:extLst>
          </p:cNvPr>
          <p:cNvSpPr txBox="1"/>
          <p:nvPr/>
        </p:nvSpPr>
        <p:spPr>
          <a:xfrm>
            <a:off x="5068200" y="2564112"/>
            <a:ext cx="2016681" cy="338554"/>
          </a:xfrm>
          <a:prstGeom prst="rect">
            <a:avLst/>
          </a:prstGeom>
          <a:solidFill>
            <a:schemeClr val="accent4">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l" defTabSz="844083"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韓国の発生報告状況</a:t>
            </a:r>
          </a:p>
        </p:txBody>
      </p:sp>
      <p:grpSp>
        <p:nvGrpSpPr>
          <p:cNvPr id="17" name="グループ化 16">
            <a:extLst>
              <a:ext uri="{FF2B5EF4-FFF2-40B4-BE49-F238E27FC236}">
                <a16:creationId xmlns:a16="http://schemas.microsoft.com/office/drawing/2014/main" id="{A44A26D0-C6E3-A78D-B509-3B147E3BC34C}"/>
              </a:ext>
            </a:extLst>
          </p:cNvPr>
          <p:cNvGrpSpPr/>
          <p:nvPr/>
        </p:nvGrpSpPr>
        <p:grpSpPr>
          <a:xfrm>
            <a:off x="58672" y="5016915"/>
            <a:ext cx="1489490" cy="758878"/>
            <a:chOff x="211101" y="3312167"/>
            <a:chExt cx="1489490" cy="758878"/>
          </a:xfrm>
        </p:grpSpPr>
        <p:sp>
          <p:nvSpPr>
            <p:cNvPr id="19" name="正方形/長方形 6">
              <a:extLst>
                <a:ext uri="{FF2B5EF4-FFF2-40B4-BE49-F238E27FC236}">
                  <a16:creationId xmlns:a16="http://schemas.microsoft.com/office/drawing/2014/main" id="{8059A69F-E7F5-92A7-0EF5-A5E975EF4E97}"/>
                </a:ext>
              </a:extLst>
            </p:cNvPr>
            <p:cNvSpPr>
              <a:spLocks noChangeArrowheads="1"/>
            </p:cNvSpPr>
            <p:nvPr/>
          </p:nvSpPr>
          <p:spPr bwMode="auto">
            <a:xfrm>
              <a:off x="226518" y="3359517"/>
              <a:ext cx="180000" cy="106260"/>
            </a:xfrm>
            <a:prstGeom prst="rect">
              <a:avLst/>
            </a:prstGeom>
            <a:solidFill>
              <a:srgbClr val="95BE00"/>
            </a:solidFill>
            <a:ln w="9525" algn="ctr">
              <a:solidFill>
                <a:schemeClr val="tx1"/>
              </a:solidFill>
              <a:round/>
              <a:headEnd/>
              <a:tailEnd/>
            </a:ln>
          </p:spPr>
          <p:txBody>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1"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0" name="正方形/長方形 743">
              <a:extLst>
                <a:ext uri="{FF2B5EF4-FFF2-40B4-BE49-F238E27FC236}">
                  <a16:creationId xmlns:a16="http://schemas.microsoft.com/office/drawing/2014/main" id="{EDB1369B-8955-F238-BE9F-16B7156DBDED}"/>
                </a:ext>
              </a:extLst>
            </p:cNvPr>
            <p:cNvSpPr>
              <a:spLocks noChangeArrowheads="1"/>
            </p:cNvSpPr>
            <p:nvPr/>
          </p:nvSpPr>
          <p:spPr bwMode="auto">
            <a:xfrm>
              <a:off x="342208" y="3312167"/>
              <a:ext cx="1358383" cy="2208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1" lang="ja-JP" altLang="en-US" sz="7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ワクチン非接種</a:t>
              </a:r>
              <a:r>
                <a:rPr kumimoji="1" lang="en-US" altLang="ja-JP" sz="7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FMD</a:t>
              </a:r>
              <a:r>
                <a:rPr kumimoji="1" lang="ja-JP" altLang="en-US" sz="7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清浄地域</a:t>
              </a:r>
            </a:p>
          </p:txBody>
        </p:sp>
        <p:sp>
          <p:nvSpPr>
            <p:cNvPr id="21" name="正方形/長方形 744">
              <a:extLst>
                <a:ext uri="{FF2B5EF4-FFF2-40B4-BE49-F238E27FC236}">
                  <a16:creationId xmlns:a16="http://schemas.microsoft.com/office/drawing/2014/main" id="{A1F63336-DC45-206E-66A4-07CF0B9826F3}"/>
                </a:ext>
              </a:extLst>
            </p:cNvPr>
            <p:cNvSpPr>
              <a:spLocks noChangeArrowheads="1"/>
            </p:cNvSpPr>
            <p:nvPr/>
          </p:nvSpPr>
          <p:spPr bwMode="auto">
            <a:xfrm>
              <a:off x="215182" y="3571963"/>
              <a:ext cx="180000" cy="106260"/>
            </a:xfrm>
            <a:prstGeom prst="rect">
              <a:avLst/>
            </a:prstGeom>
            <a:solidFill>
              <a:srgbClr val="D1FF7D"/>
            </a:solidFill>
            <a:ln w="9525" algn="ctr">
              <a:solidFill>
                <a:schemeClr val="tx1"/>
              </a:solidFill>
              <a:round/>
              <a:headEnd/>
              <a:tailEnd/>
            </a:ln>
          </p:spPr>
          <p:txBody>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1"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2" name="正方形/長方形 745">
              <a:extLst>
                <a:ext uri="{FF2B5EF4-FFF2-40B4-BE49-F238E27FC236}">
                  <a16:creationId xmlns:a16="http://schemas.microsoft.com/office/drawing/2014/main" id="{84BB5FB1-F802-33AC-328D-FEBDA814EC2D}"/>
                </a:ext>
              </a:extLst>
            </p:cNvPr>
            <p:cNvSpPr>
              <a:spLocks noChangeArrowheads="1"/>
            </p:cNvSpPr>
            <p:nvPr/>
          </p:nvSpPr>
          <p:spPr bwMode="auto">
            <a:xfrm>
              <a:off x="329951" y="3541870"/>
              <a:ext cx="1278680" cy="14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1" lang="ja-JP" altLang="en-US" sz="7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ワクチン接種</a:t>
              </a:r>
              <a:r>
                <a:rPr kumimoji="1" lang="en-US" altLang="ja-JP" sz="7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FMD</a:t>
              </a:r>
              <a:r>
                <a:rPr kumimoji="1" lang="ja-JP" altLang="en-US" sz="7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清浄地域</a:t>
              </a:r>
            </a:p>
          </p:txBody>
        </p:sp>
        <p:sp>
          <p:nvSpPr>
            <p:cNvPr id="23" name="正方形/長方形 746">
              <a:extLst>
                <a:ext uri="{FF2B5EF4-FFF2-40B4-BE49-F238E27FC236}">
                  <a16:creationId xmlns:a16="http://schemas.microsoft.com/office/drawing/2014/main" id="{76A7C3C4-0CF7-D3AB-46E4-16F39914F06B}"/>
                </a:ext>
              </a:extLst>
            </p:cNvPr>
            <p:cNvSpPr>
              <a:spLocks noChangeArrowheads="1"/>
            </p:cNvSpPr>
            <p:nvPr/>
          </p:nvSpPr>
          <p:spPr bwMode="auto">
            <a:xfrm>
              <a:off x="211101" y="3764419"/>
              <a:ext cx="180000" cy="108000"/>
            </a:xfrm>
            <a:prstGeom prst="rect">
              <a:avLst/>
            </a:prstGeom>
            <a:solidFill>
              <a:srgbClr val="9E142B"/>
            </a:solidFill>
            <a:ln w="9525" algn="ctr">
              <a:solidFill>
                <a:schemeClr val="tx1"/>
              </a:solidFill>
              <a:round/>
              <a:headEnd/>
              <a:tailEnd/>
            </a:ln>
          </p:spPr>
          <p:txBody>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1"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4" name="正方形/長方形 747">
              <a:extLst>
                <a:ext uri="{FF2B5EF4-FFF2-40B4-BE49-F238E27FC236}">
                  <a16:creationId xmlns:a16="http://schemas.microsoft.com/office/drawing/2014/main" id="{25B24658-A886-5512-E6F0-E1646AD1584A}"/>
                </a:ext>
              </a:extLst>
            </p:cNvPr>
            <p:cNvSpPr>
              <a:spLocks noChangeArrowheads="1"/>
            </p:cNvSpPr>
            <p:nvPr/>
          </p:nvSpPr>
          <p:spPr bwMode="auto">
            <a:xfrm>
              <a:off x="342208" y="3725651"/>
              <a:ext cx="1358383" cy="2287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1" lang="ja-JP" altLang="en-US" sz="7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ステータス一時停止中の地域</a:t>
              </a:r>
            </a:p>
          </p:txBody>
        </p:sp>
        <p:sp>
          <p:nvSpPr>
            <p:cNvPr id="25" name="正方形/長方形 746">
              <a:extLst>
                <a:ext uri="{FF2B5EF4-FFF2-40B4-BE49-F238E27FC236}">
                  <a16:creationId xmlns:a16="http://schemas.microsoft.com/office/drawing/2014/main" id="{139956D7-B830-33D3-E451-6E0857983D3B}"/>
                </a:ext>
              </a:extLst>
            </p:cNvPr>
            <p:cNvSpPr>
              <a:spLocks noChangeArrowheads="1"/>
            </p:cNvSpPr>
            <p:nvPr/>
          </p:nvSpPr>
          <p:spPr bwMode="auto">
            <a:xfrm>
              <a:off x="221653" y="3963044"/>
              <a:ext cx="180000" cy="108000"/>
            </a:xfrm>
            <a:prstGeom prst="rect">
              <a:avLst/>
            </a:prstGeom>
            <a:solidFill>
              <a:srgbClr val="E1E1E1"/>
            </a:solidFill>
            <a:ln w="9525" algn="ctr">
              <a:solidFill>
                <a:schemeClr val="tx1"/>
              </a:solidFill>
              <a:round/>
              <a:headEnd/>
              <a:tailEnd/>
            </a:ln>
          </p:spPr>
          <p:txBody>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1"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6" name="正方形/長方形 747">
              <a:extLst>
                <a:ext uri="{FF2B5EF4-FFF2-40B4-BE49-F238E27FC236}">
                  <a16:creationId xmlns:a16="http://schemas.microsoft.com/office/drawing/2014/main" id="{594B3872-FC82-16C6-B198-1BDACCB298E4}"/>
                </a:ext>
              </a:extLst>
            </p:cNvPr>
            <p:cNvSpPr>
              <a:spLocks noChangeArrowheads="1"/>
            </p:cNvSpPr>
            <p:nvPr/>
          </p:nvSpPr>
          <p:spPr bwMode="auto">
            <a:xfrm>
              <a:off x="374899" y="3919995"/>
              <a:ext cx="1153049" cy="15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1" lang="ja-JP" altLang="en-US" sz="7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ステータスを有さない地域</a:t>
              </a:r>
            </a:p>
          </p:txBody>
        </p:sp>
      </p:grpSp>
      <p:sp>
        <p:nvSpPr>
          <p:cNvPr id="27" name="角丸四角形 20">
            <a:extLst>
              <a:ext uri="{FF2B5EF4-FFF2-40B4-BE49-F238E27FC236}">
                <a16:creationId xmlns:a16="http://schemas.microsoft.com/office/drawing/2014/main" id="{410288BE-82BD-87C5-DEC0-A2E0F115E5DD}"/>
              </a:ext>
            </a:extLst>
          </p:cNvPr>
          <p:cNvSpPr/>
          <p:nvPr/>
        </p:nvSpPr>
        <p:spPr bwMode="auto">
          <a:xfrm>
            <a:off x="3044495" y="3743878"/>
            <a:ext cx="895864" cy="230400"/>
          </a:xfrm>
          <a:prstGeom prst="roundRect">
            <a:avLst/>
          </a:prstGeom>
          <a:solidFill>
            <a:srgbClr val="FFFFFF">
              <a:alpha val="65000"/>
            </a:srgbClr>
          </a:solidFill>
          <a:ln w="6350">
            <a:solidFill>
              <a:schemeClr val="bg1">
                <a:lumMod val="65000"/>
              </a:schemeClr>
            </a:solidFill>
          </a:ln>
        </p:spPr>
        <p:style>
          <a:lnRef idx="2">
            <a:schemeClr val="accent2"/>
          </a:lnRef>
          <a:fillRef idx="1">
            <a:schemeClr val="lt1"/>
          </a:fillRef>
          <a:effectRef idx="0">
            <a:schemeClr val="accent2"/>
          </a:effectRef>
          <a:fontRef idx="minor">
            <a:schemeClr val="dk1"/>
          </a:fontRef>
        </p:style>
        <p:txBody>
          <a:bodyPr wrap="square" lIns="36000" rIns="36000" anchor="ct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ja-JP" sz="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0" lang="ja-JP" altLang="en-US" sz="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中国</a:t>
            </a:r>
            <a:r>
              <a:rPr kumimoji="0" lang="en-US" altLang="ja-JP" sz="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p>
          <a:p>
            <a:pPr marL="361950" marR="0" lvl="0" indent="-361950" algn="l" defTabSz="914400" rtl="0" eaLnBrk="0" fontAlgn="base" latinLnBrk="0" hangingPunct="0">
              <a:lnSpc>
                <a:spcPct val="100000"/>
              </a:lnSpc>
              <a:spcBef>
                <a:spcPct val="0"/>
              </a:spcBef>
              <a:spcAft>
                <a:spcPct val="0"/>
              </a:spcAft>
              <a:buClrTx/>
              <a:buSzTx/>
              <a:buFontTx/>
              <a:buNone/>
              <a:tabLst/>
              <a:defRPr/>
            </a:pPr>
            <a:r>
              <a:rPr kumimoji="0" lang="ja-JP" altLang="en-US" sz="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直近報告年：</a:t>
            </a:r>
            <a:r>
              <a:rPr kumimoji="0" lang="en-US" altLang="ja-JP" sz="600" b="0" i="0" u="none" strike="noStrike" kern="1200" cap="none" spc="0" normalizeH="0" baseline="0" noProof="0">
                <a:ln>
                  <a:noFill/>
                </a:ln>
                <a:solidFill>
                  <a:schemeClr val="tx1"/>
                </a:solidFill>
                <a:effectLst/>
                <a:uLnTx/>
                <a:uFillTx/>
                <a:latin typeface="Meiryo UI" panose="020B0604030504040204" pitchFamily="50" charset="-128"/>
                <a:ea typeface="Meiryo UI" panose="020B0604030504040204" pitchFamily="50" charset="-128"/>
                <a:cs typeface="+mn-cs"/>
              </a:rPr>
              <a:t>2026</a:t>
            </a:r>
            <a:r>
              <a:rPr kumimoji="0" lang="ja-JP" altLang="en-US" sz="600" b="0" i="0" u="none" strike="noStrike" kern="1200" cap="none" spc="0" normalizeH="0" baseline="0" noProof="0">
                <a:ln>
                  <a:noFill/>
                </a:ln>
                <a:solidFill>
                  <a:schemeClr val="tx1"/>
                </a:solidFill>
                <a:effectLst/>
                <a:uLnTx/>
                <a:uFillTx/>
                <a:latin typeface="Meiryo UI" panose="020B0604030504040204" pitchFamily="50" charset="-128"/>
                <a:ea typeface="Meiryo UI" panose="020B0604030504040204" pitchFamily="50" charset="-128"/>
                <a:cs typeface="+mn-cs"/>
              </a:rPr>
              <a:t>年</a:t>
            </a:r>
            <a:endParaRPr kumimoji="0" lang="en-US" altLang="ja-JP" sz="600" b="0" i="0" u="none" strike="noStrike" kern="1200" cap="none" spc="0" normalizeH="0" baseline="0" noProof="0">
              <a:ln>
                <a:noFill/>
              </a:ln>
              <a:solidFill>
                <a:schemeClr val="tx1"/>
              </a:solidFill>
              <a:effectLst/>
              <a:uLnTx/>
              <a:uFillTx/>
              <a:latin typeface="Meiryo UI" panose="020B0604030504040204" pitchFamily="50" charset="-128"/>
              <a:ea typeface="Meiryo UI" panose="020B0604030504040204" pitchFamily="50" charset="-128"/>
              <a:cs typeface="+mn-cs"/>
            </a:endParaRPr>
          </a:p>
        </p:txBody>
      </p:sp>
      <p:sp>
        <p:nvSpPr>
          <p:cNvPr id="28" name="角丸四角形 24">
            <a:extLst>
              <a:ext uri="{FF2B5EF4-FFF2-40B4-BE49-F238E27FC236}">
                <a16:creationId xmlns:a16="http://schemas.microsoft.com/office/drawing/2014/main" id="{495FAC80-C021-E177-1056-B32447C8CB44}"/>
              </a:ext>
            </a:extLst>
          </p:cNvPr>
          <p:cNvSpPr/>
          <p:nvPr/>
        </p:nvSpPr>
        <p:spPr bwMode="auto">
          <a:xfrm>
            <a:off x="2820076" y="4011171"/>
            <a:ext cx="895864" cy="230559"/>
          </a:xfrm>
          <a:prstGeom prst="roundRect">
            <a:avLst/>
          </a:prstGeom>
          <a:solidFill>
            <a:srgbClr val="FFFFFF">
              <a:alpha val="65000"/>
            </a:srgbClr>
          </a:solidFill>
          <a:ln w="6350">
            <a:solidFill>
              <a:schemeClr val="bg1">
                <a:lumMod val="65000"/>
              </a:schemeClr>
            </a:solidFill>
          </a:ln>
        </p:spPr>
        <p:style>
          <a:lnRef idx="2">
            <a:schemeClr val="accent2"/>
          </a:lnRef>
          <a:fillRef idx="1">
            <a:schemeClr val="lt1"/>
          </a:fillRef>
          <a:effectRef idx="0">
            <a:schemeClr val="accent2"/>
          </a:effectRef>
          <a:fontRef idx="minor">
            <a:schemeClr val="dk1"/>
          </a:fontRef>
        </p:style>
        <p:txBody>
          <a:bodyPr lIns="36000" rIns="36000" anchor="ct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ja-JP" sz="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0" lang="ja-JP" altLang="en-US" sz="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香港</a:t>
            </a:r>
            <a:r>
              <a:rPr kumimoji="0" lang="en-US" altLang="ja-JP" sz="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p>
          <a:p>
            <a:pPr marL="361950" marR="0" lvl="0" indent="-361950" algn="l" defTabSz="914400" rtl="0" eaLnBrk="0" fontAlgn="base" latinLnBrk="0" hangingPunct="0">
              <a:lnSpc>
                <a:spcPct val="100000"/>
              </a:lnSpc>
              <a:spcBef>
                <a:spcPct val="0"/>
              </a:spcBef>
              <a:spcAft>
                <a:spcPct val="0"/>
              </a:spcAft>
              <a:buClrTx/>
              <a:buSzTx/>
              <a:buFontTx/>
              <a:buNone/>
              <a:tabLst/>
              <a:defRPr/>
            </a:pPr>
            <a:r>
              <a:rPr kumimoji="0" lang="ja-JP" altLang="en-US" sz="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直近報告年：</a:t>
            </a:r>
            <a:r>
              <a:rPr kumimoji="0" lang="en-US" altLang="ja-JP" sz="6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2019</a:t>
            </a:r>
            <a:r>
              <a:rPr kumimoji="0" lang="ja-JP" altLang="en-US" sz="6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年</a:t>
            </a:r>
            <a:endParaRPr kumimoji="0" lang="en-US" altLang="ja-JP" sz="6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29" name="角丸四角形 24">
            <a:extLst>
              <a:ext uri="{FF2B5EF4-FFF2-40B4-BE49-F238E27FC236}">
                <a16:creationId xmlns:a16="http://schemas.microsoft.com/office/drawing/2014/main" id="{987B3A15-9585-3370-C4CA-EDB30FBAC6AD}"/>
              </a:ext>
            </a:extLst>
          </p:cNvPr>
          <p:cNvSpPr/>
          <p:nvPr/>
        </p:nvSpPr>
        <p:spPr bwMode="auto">
          <a:xfrm>
            <a:off x="3974577" y="3531827"/>
            <a:ext cx="889338" cy="230559"/>
          </a:xfrm>
          <a:prstGeom prst="roundRect">
            <a:avLst/>
          </a:prstGeom>
          <a:solidFill>
            <a:srgbClr val="FFFFFF">
              <a:alpha val="65000"/>
            </a:srgbClr>
          </a:solidFill>
          <a:ln w="6350">
            <a:solidFill>
              <a:schemeClr val="bg1">
                <a:lumMod val="65000"/>
              </a:schemeClr>
            </a:solidFill>
          </a:ln>
        </p:spPr>
        <p:style>
          <a:lnRef idx="2">
            <a:schemeClr val="accent2"/>
          </a:lnRef>
          <a:fillRef idx="1">
            <a:schemeClr val="lt1"/>
          </a:fillRef>
          <a:effectRef idx="0">
            <a:schemeClr val="accent2"/>
          </a:effectRef>
          <a:fontRef idx="minor">
            <a:schemeClr val="dk1"/>
          </a:fontRef>
        </p:style>
        <p:txBody>
          <a:bodyPr lIns="36000" rIns="36000" anchor="ct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ja-JP" sz="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0" lang="ja-JP" altLang="en-US" sz="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韓国</a:t>
            </a:r>
            <a:r>
              <a:rPr kumimoji="0" lang="en-US" altLang="ja-JP" sz="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ja-JP" altLang="en-US" sz="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直近報告年：</a:t>
            </a:r>
            <a:r>
              <a:rPr kumimoji="0" lang="en-US" altLang="ja-JP" sz="600" b="0" i="0" u="none" strike="noStrike" kern="1200" cap="none" spc="0" normalizeH="0" baseline="0" noProof="0">
                <a:ln>
                  <a:noFill/>
                </a:ln>
                <a:solidFill>
                  <a:schemeClr val="tx1"/>
                </a:solidFill>
                <a:effectLst/>
                <a:uLnTx/>
                <a:uFillTx/>
                <a:latin typeface="Meiryo UI" panose="020B0604030504040204" pitchFamily="50" charset="-128"/>
                <a:ea typeface="Meiryo UI" panose="020B0604030504040204" pitchFamily="50" charset="-128"/>
                <a:cs typeface="+mn-cs"/>
              </a:rPr>
              <a:t>2026</a:t>
            </a:r>
            <a:r>
              <a:rPr kumimoji="0" lang="ja-JP" altLang="en-US" sz="600" b="0" i="0" u="none" strike="noStrike" kern="1200" cap="none" spc="0" normalizeH="0" baseline="0" noProof="0">
                <a:ln>
                  <a:noFill/>
                </a:ln>
                <a:solidFill>
                  <a:schemeClr val="tx1"/>
                </a:solidFill>
                <a:effectLst/>
                <a:uLnTx/>
                <a:uFillTx/>
                <a:latin typeface="Meiryo UI" panose="020B0604030504040204" pitchFamily="50" charset="-128"/>
                <a:ea typeface="Meiryo UI" panose="020B0604030504040204" pitchFamily="50" charset="-128"/>
                <a:cs typeface="+mn-cs"/>
              </a:rPr>
              <a:t>年</a:t>
            </a:r>
            <a:endParaRPr kumimoji="0" lang="en-US" altLang="ja-JP" sz="600" b="0" i="0" u="none" strike="noStrike" kern="1200" cap="none" spc="0" normalizeH="0" baseline="0" noProof="0">
              <a:ln>
                <a:noFill/>
              </a:ln>
              <a:solidFill>
                <a:schemeClr val="tx1"/>
              </a:solidFill>
              <a:effectLst/>
              <a:uLnTx/>
              <a:uFillTx/>
              <a:latin typeface="Meiryo UI" panose="020B0604030504040204" pitchFamily="50" charset="-128"/>
              <a:ea typeface="Meiryo UI" panose="020B0604030504040204" pitchFamily="50" charset="-128"/>
              <a:cs typeface="+mn-cs"/>
            </a:endParaRPr>
          </a:p>
        </p:txBody>
      </p:sp>
      <p:sp>
        <p:nvSpPr>
          <p:cNvPr id="30" name="角丸四角形 24">
            <a:extLst>
              <a:ext uri="{FF2B5EF4-FFF2-40B4-BE49-F238E27FC236}">
                <a16:creationId xmlns:a16="http://schemas.microsoft.com/office/drawing/2014/main" id="{2219D84E-56CC-7254-25BF-837F0947FB22}"/>
              </a:ext>
            </a:extLst>
          </p:cNvPr>
          <p:cNvSpPr/>
          <p:nvPr/>
        </p:nvSpPr>
        <p:spPr bwMode="auto">
          <a:xfrm>
            <a:off x="3165566" y="3156506"/>
            <a:ext cx="1329049" cy="230559"/>
          </a:xfrm>
          <a:prstGeom prst="roundRect">
            <a:avLst/>
          </a:prstGeom>
          <a:solidFill>
            <a:srgbClr val="FFFFFF">
              <a:alpha val="65000"/>
            </a:srgbClr>
          </a:solidFill>
          <a:ln w="6350">
            <a:solidFill>
              <a:schemeClr val="bg1">
                <a:lumMod val="65000"/>
              </a:schemeClr>
            </a:solidFill>
          </a:ln>
        </p:spPr>
        <p:style>
          <a:lnRef idx="2">
            <a:schemeClr val="accent2"/>
          </a:lnRef>
          <a:fillRef idx="1">
            <a:schemeClr val="lt1"/>
          </a:fillRef>
          <a:effectRef idx="0">
            <a:schemeClr val="accent2"/>
          </a:effectRef>
          <a:fontRef idx="minor">
            <a:schemeClr val="dk1"/>
          </a:fontRef>
        </p:style>
        <p:txBody>
          <a:bodyPr lIns="36000" rIns="36000" anchor="ct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ja-JP" sz="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0" lang="ja-JP" altLang="en-US" sz="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ロシア（東アジアの近接地域に限る）</a:t>
            </a:r>
            <a:r>
              <a:rPr kumimoji="0" lang="en-US" altLang="ja-JP" sz="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0" lang="ja-JP" altLang="en-US" sz="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ja-JP" altLang="en-US" sz="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直近報告年：</a:t>
            </a:r>
            <a:r>
              <a:rPr kumimoji="0" lang="en-US" altLang="ja-JP" sz="600" b="0" i="0" u="none" strike="noStrike" kern="1200" cap="none" spc="0" normalizeH="0" baseline="0" noProof="0">
                <a:ln>
                  <a:noFill/>
                </a:ln>
                <a:solidFill>
                  <a:schemeClr val="tx1"/>
                </a:solidFill>
                <a:effectLst/>
                <a:uLnTx/>
                <a:uFillTx/>
                <a:latin typeface="Meiryo UI" panose="020B0604030504040204" pitchFamily="50" charset="-128"/>
                <a:ea typeface="Meiryo UI" panose="020B0604030504040204" pitchFamily="50" charset="-128"/>
                <a:cs typeface="+mn-cs"/>
              </a:rPr>
              <a:t>2020</a:t>
            </a:r>
            <a:r>
              <a:rPr kumimoji="0" lang="ja-JP" altLang="en-US" sz="600" b="0" i="0" u="none" strike="noStrike" kern="1200" cap="none" spc="0" normalizeH="0" baseline="0" noProof="0">
                <a:ln>
                  <a:noFill/>
                </a:ln>
                <a:solidFill>
                  <a:schemeClr val="tx1"/>
                </a:solidFill>
                <a:effectLst/>
                <a:uLnTx/>
                <a:uFillTx/>
                <a:latin typeface="Meiryo UI" panose="020B0604030504040204" pitchFamily="50" charset="-128"/>
                <a:ea typeface="Meiryo UI" panose="020B0604030504040204" pitchFamily="50" charset="-128"/>
                <a:cs typeface="+mn-cs"/>
              </a:rPr>
              <a:t>年</a:t>
            </a:r>
          </a:p>
        </p:txBody>
      </p:sp>
      <p:sp>
        <p:nvSpPr>
          <p:cNvPr id="31" name="角丸四角形 24">
            <a:extLst>
              <a:ext uri="{FF2B5EF4-FFF2-40B4-BE49-F238E27FC236}">
                <a16:creationId xmlns:a16="http://schemas.microsoft.com/office/drawing/2014/main" id="{2520EDE8-F6A1-CB91-DB3A-5A6FDA4B598D}"/>
              </a:ext>
            </a:extLst>
          </p:cNvPr>
          <p:cNvSpPr/>
          <p:nvPr/>
        </p:nvSpPr>
        <p:spPr bwMode="auto">
          <a:xfrm>
            <a:off x="2921922" y="3476159"/>
            <a:ext cx="895864" cy="230559"/>
          </a:xfrm>
          <a:prstGeom prst="roundRect">
            <a:avLst/>
          </a:prstGeom>
          <a:solidFill>
            <a:srgbClr val="FFFFFF">
              <a:alpha val="65000"/>
            </a:srgbClr>
          </a:solidFill>
          <a:ln w="6350">
            <a:solidFill>
              <a:schemeClr val="bg1">
                <a:lumMod val="65000"/>
              </a:schemeClr>
            </a:solidFill>
          </a:ln>
        </p:spPr>
        <p:style>
          <a:lnRef idx="2">
            <a:schemeClr val="accent2"/>
          </a:lnRef>
          <a:fillRef idx="1">
            <a:schemeClr val="lt1"/>
          </a:fillRef>
          <a:effectRef idx="0">
            <a:schemeClr val="accent2"/>
          </a:effectRef>
          <a:fontRef idx="minor">
            <a:schemeClr val="dk1"/>
          </a:fontRef>
        </p:style>
        <p:txBody>
          <a:bodyPr lIns="36000" rIns="36000" anchor="ct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ja-JP" sz="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0" lang="ja-JP" altLang="en-US" sz="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モンゴル</a:t>
            </a:r>
            <a:r>
              <a:rPr kumimoji="0" lang="en-US" altLang="ja-JP" sz="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0" lang="ja-JP" altLang="en-US" sz="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0" lang="en-US" altLang="ja-JP" sz="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ja-JP" altLang="en-US" sz="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直近報告年：</a:t>
            </a:r>
            <a:r>
              <a:rPr kumimoji="0" lang="en-US" altLang="ja-JP" sz="600" b="0" i="0" u="none" strike="noStrike" kern="1200" cap="none" spc="0" normalizeH="0" baseline="0" noProof="0">
                <a:ln>
                  <a:noFill/>
                </a:ln>
                <a:solidFill>
                  <a:schemeClr val="tx1"/>
                </a:solidFill>
                <a:effectLst/>
                <a:uLnTx/>
                <a:uFillTx/>
                <a:latin typeface="Meiryo UI" panose="020B0604030504040204" pitchFamily="50" charset="-128"/>
                <a:ea typeface="Meiryo UI" panose="020B0604030504040204" pitchFamily="50" charset="-128"/>
                <a:cs typeface="+mn-cs"/>
              </a:rPr>
              <a:t>2026</a:t>
            </a:r>
            <a:r>
              <a:rPr kumimoji="0" lang="ja-JP" altLang="en-US" sz="600" b="0" i="0" u="none" strike="noStrike" kern="1200" cap="none" spc="0" normalizeH="0" baseline="0" noProof="0">
                <a:ln>
                  <a:noFill/>
                </a:ln>
                <a:solidFill>
                  <a:schemeClr val="tx1"/>
                </a:solidFill>
                <a:effectLst/>
                <a:uLnTx/>
                <a:uFillTx/>
                <a:latin typeface="Meiryo UI" panose="020B0604030504040204" pitchFamily="50" charset="-128"/>
                <a:ea typeface="Meiryo UI" panose="020B0604030504040204" pitchFamily="50" charset="-128"/>
                <a:cs typeface="+mn-cs"/>
              </a:rPr>
              <a:t>年</a:t>
            </a:r>
          </a:p>
        </p:txBody>
      </p:sp>
      <p:sp>
        <p:nvSpPr>
          <p:cNvPr id="32" name="角丸四角形 24">
            <a:extLst>
              <a:ext uri="{FF2B5EF4-FFF2-40B4-BE49-F238E27FC236}">
                <a16:creationId xmlns:a16="http://schemas.microsoft.com/office/drawing/2014/main" id="{B93004D1-CD01-966C-C9B5-39C030AD5487}"/>
              </a:ext>
            </a:extLst>
          </p:cNvPr>
          <p:cNvSpPr/>
          <p:nvPr/>
        </p:nvSpPr>
        <p:spPr bwMode="auto">
          <a:xfrm>
            <a:off x="3889061" y="4906937"/>
            <a:ext cx="865149" cy="230559"/>
          </a:xfrm>
          <a:prstGeom prst="roundRect">
            <a:avLst/>
          </a:prstGeom>
          <a:solidFill>
            <a:srgbClr val="FFFFFF">
              <a:alpha val="65000"/>
            </a:srgbClr>
          </a:solidFill>
          <a:ln w="6350">
            <a:solidFill>
              <a:schemeClr val="bg1">
                <a:lumMod val="65000"/>
              </a:schemeClr>
            </a:solidFill>
          </a:ln>
        </p:spPr>
        <p:style>
          <a:lnRef idx="2">
            <a:schemeClr val="accent2"/>
          </a:lnRef>
          <a:fillRef idx="1">
            <a:schemeClr val="lt1"/>
          </a:fillRef>
          <a:effectRef idx="0">
            <a:schemeClr val="accent2"/>
          </a:effectRef>
          <a:fontRef idx="minor">
            <a:schemeClr val="dk1"/>
          </a:fontRef>
        </p:style>
        <p:txBody>
          <a:bodyPr lIns="36000" rIns="36000" anchor="ct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ja-JP" sz="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0" lang="ja-JP" altLang="en-US" sz="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インドネシア</a:t>
            </a:r>
            <a:r>
              <a:rPr kumimoji="0" lang="en-US" altLang="ja-JP" sz="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p>
          <a:p>
            <a:pPr marL="361950" marR="0" lvl="0" indent="-361950" algn="l" defTabSz="914400" rtl="0" eaLnBrk="0" fontAlgn="base" latinLnBrk="0" hangingPunct="0">
              <a:lnSpc>
                <a:spcPct val="100000"/>
              </a:lnSpc>
              <a:spcBef>
                <a:spcPct val="0"/>
              </a:spcBef>
              <a:spcAft>
                <a:spcPct val="0"/>
              </a:spcAft>
              <a:buClrTx/>
              <a:buSzTx/>
              <a:buFontTx/>
              <a:buNone/>
              <a:tabLst/>
              <a:defRPr/>
            </a:pPr>
            <a:r>
              <a:rPr kumimoji="0" lang="ja-JP" altLang="en-US" sz="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直近報告年：</a:t>
            </a:r>
            <a:r>
              <a:rPr kumimoji="0" lang="en-US" altLang="ja-JP" sz="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2025</a:t>
            </a:r>
            <a:r>
              <a:rPr kumimoji="0" lang="ja-JP" altLang="en-US" sz="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年</a:t>
            </a:r>
            <a:endParaRPr kumimoji="0" lang="en-US" altLang="ja-JP" sz="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3" name="角丸四角形 24">
            <a:extLst>
              <a:ext uri="{FF2B5EF4-FFF2-40B4-BE49-F238E27FC236}">
                <a16:creationId xmlns:a16="http://schemas.microsoft.com/office/drawing/2014/main" id="{019CC794-922C-F729-B569-23B8E9100350}"/>
              </a:ext>
            </a:extLst>
          </p:cNvPr>
          <p:cNvSpPr/>
          <p:nvPr/>
        </p:nvSpPr>
        <p:spPr bwMode="auto">
          <a:xfrm>
            <a:off x="3889061" y="4334260"/>
            <a:ext cx="895863" cy="230559"/>
          </a:xfrm>
          <a:prstGeom prst="roundRect">
            <a:avLst/>
          </a:prstGeom>
          <a:solidFill>
            <a:srgbClr val="FFFFFF">
              <a:alpha val="65000"/>
            </a:srgbClr>
          </a:solidFill>
          <a:ln w="6350">
            <a:solidFill>
              <a:schemeClr val="bg1">
                <a:lumMod val="65000"/>
              </a:schemeClr>
            </a:solidFill>
          </a:ln>
        </p:spPr>
        <p:style>
          <a:lnRef idx="2">
            <a:schemeClr val="accent2"/>
          </a:lnRef>
          <a:fillRef idx="1">
            <a:schemeClr val="lt1"/>
          </a:fillRef>
          <a:effectRef idx="0">
            <a:schemeClr val="accent2"/>
          </a:effectRef>
          <a:fontRef idx="minor">
            <a:schemeClr val="dk1"/>
          </a:fontRef>
        </p:style>
        <p:txBody>
          <a:bodyPr lIns="36000" rIns="36000" anchor="ct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ja-JP" sz="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0" lang="ja-JP" altLang="en-US" sz="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ベトナム</a:t>
            </a:r>
            <a:r>
              <a:rPr kumimoji="0" lang="en-US" altLang="ja-JP" sz="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ja-JP" altLang="en-US" sz="6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直近報告年：</a:t>
            </a:r>
            <a:r>
              <a:rPr kumimoji="0" lang="en-US" altLang="ja-JP" sz="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2024</a:t>
            </a:r>
            <a:r>
              <a:rPr kumimoji="0" lang="ja-JP" altLang="en-US" sz="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年</a:t>
            </a:r>
            <a:endParaRPr kumimoji="0" lang="en-US" altLang="ja-JP" sz="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4" name="角丸四角形 24">
            <a:extLst>
              <a:ext uri="{FF2B5EF4-FFF2-40B4-BE49-F238E27FC236}">
                <a16:creationId xmlns:a16="http://schemas.microsoft.com/office/drawing/2014/main" id="{DE19692E-28DA-8335-2D78-9C3655C2150A}"/>
              </a:ext>
            </a:extLst>
          </p:cNvPr>
          <p:cNvSpPr/>
          <p:nvPr/>
        </p:nvSpPr>
        <p:spPr bwMode="auto">
          <a:xfrm>
            <a:off x="3889062" y="4629127"/>
            <a:ext cx="895862" cy="230559"/>
          </a:xfrm>
          <a:prstGeom prst="roundRect">
            <a:avLst/>
          </a:prstGeom>
          <a:solidFill>
            <a:srgbClr val="FFFFFF">
              <a:alpha val="65000"/>
            </a:srgbClr>
          </a:solidFill>
          <a:ln w="6350">
            <a:solidFill>
              <a:schemeClr val="bg1">
                <a:lumMod val="65000"/>
              </a:schemeClr>
            </a:solidFill>
          </a:ln>
        </p:spPr>
        <p:style>
          <a:lnRef idx="2">
            <a:schemeClr val="accent2"/>
          </a:lnRef>
          <a:fillRef idx="1">
            <a:schemeClr val="lt1"/>
          </a:fillRef>
          <a:effectRef idx="0">
            <a:schemeClr val="accent2"/>
          </a:effectRef>
          <a:fontRef idx="minor">
            <a:schemeClr val="dk1"/>
          </a:fontRef>
        </p:style>
        <p:txBody>
          <a:bodyPr lIns="36000" rIns="36000" anchor="ct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ja-JP" sz="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0" lang="ja-JP" altLang="en-US" sz="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カンボジア</a:t>
            </a:r>
            <a:r>
              <a:rPr kumimoji="0" lang="en-US" altLang="ja-JP" sz="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ja-JP" altLang="en-US" sz="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直近報告年：</a:t>
            </a:r>
            <a:r>
              <a:rPr kumimoji="0" lang="en-US" altLang="ja-JP" sz="600" b="0" i="0" u="none" strike="noStrike" kern="1200" cap="none" spc="0" normalizeH="0" baseline="0" noProof="0">
                <a:ln>
                  <a:noFill/>
                </a:ln>
                <a:solidFill>
                  <a:schemeClr val="tx1"/>
                </a:solidFill>
                <a:effectLst/>
                <a:uLnTx/>
                <a:uFillTx/>
                <a:latin typeface="Meiryo UI" panose="020B0604030504040204" pitchFamily="50" charset="-128"/>
                <a:ea typeface="Meiryo UI" panose="020B0604030504040204" pitchFamily="50" charset="-128"/>
                <a:cs typeface="+mn-cs"/>
              </a:rPr>
              <a:t>2026</a:t>
            </a:r>
            <a:r>
              <a:rPr kumimoji="0" lang="ja-JP" altLang="en-US" sz="600" b="0" i="0" u="none" strike="noStrike" kern="1200" cap="none" spc="0" normalizeH="0" baseline="0" noProof="0">
                <a:ln>
                  <a:noFill/>
                </a:ln>
                <a:solidFill>
                  <a:schemeClr val="tx1"/>
                </a:solidFill>
                <a:effectLst/>
                <a:uLnTx/>
                <a:uFillTx/>
                <a:latin typeface="Meiryo UI" panose="020B0604030504040204" pitchFamily="50" charset="-128"/>
                <a:ea typeface="Meiryo UI" panose="020B0604030504040204" pitchFamily="50" charset="-128"/>
                <a:cs typeface="+mn-cs"/>
              </a:rPr>
              <a:t>年</a:t>
            </a:r>
            <a:endParaRPr kumimoji="0" lang="en-US" altLang="ja-JP" sz="600" b="0" i="0" u="none" strike="noStrike" kern="1200" cap="none" spc="0" normalizeH="0" baseline="0" noProof="0">
              <a:ln>
                <a:noFill/>
              </a:ln>
              <a:solidFill>
                <a:schemeClr val="tx1"/>
              </a:solidFill>
              <a:effectLst/>
              <a:uLnTx/>
              <a:uFillTx/>
              <a:latin typeface="Meiryo UI" panose="020B0604030504040204" pitchFamily="50" charset="-128"/>
              <a:ea typeface="Meiryo UI" panose="020B0604030504040204" pitchFamily="50" charset="-128"/>
              <a:cs typeface="+mn-cs"/>
            </a:endParaRPr>
          </a:p>
        </p:txBody>
      </p:sp>
      <p:sp>
        <p:nvSpPr>
          <p:cNvPr id="35" name="角丸四角形 24">
            <a:extLst>
              <a:ext uri="{FF2B5EF4-FFF2-40B4-BE49-F238E27FC236}">
                <a16:creationId xmlns:a16="http://schemas.microsoft.com/office/drawing/2014/main" id="{B8A8EC14-B985-CF55-7D04-11C6624AC2AD}"/>
              </a:ext>
            </a:extLst>
          </p:cNvPr>
          <p:cNvSpPr/>
          <p:nvPr/>
        </p:nvSpPr>
        <p:spPr bwMode="auto">
          <a:xfrm>
            <a:off x="2938154" y="4670691"/>
            <a:ext cx="854170" cy="230559"/>
          </a:xfrm>
          <a:prstGeom prst="roundRect">
            <a:avLst/>
          </a:prstGeom>
          <a:solidFill>
            <a:srgbClr val="FFFFFF">
              <a:alpha val="65000"/>
            </a:srgbClr>
          </a:solidFill>
          <a:ln w="6350">
            <a:solidFill>
              <a:schemeClr val="bg1">
                <a:lumMod val="65000"/>
              </a:schemeClr>
            </a:solidFill>
          </a:ln>
        </p:spPr>
        <p:style>
          <a:lnRef idx="2">
            <a:schemeClr val="accent2"/>
          </a:lnRef>
          <a:fillRef idx="1">
            <a:schemeClr val="lt1"/>
          </a:fillRef>
          <a:effectRef idx="0">
            <a:schemeClr val="accent2"/>
          </a:effectRef>
          <a:fontRef idx="minor">
            <a:schemeClr val="dk1"/>
          </a:fontRef>
        </p:style>
        <p:txBody>
          <a:bodyPr lIns="36000" rIns="36000" anchor="ct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ja-JP" sz="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0" lang="ja-JP" altLang="en-US" sz="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マレーシア</a:t>
            </a:r>
            <a:r>
              <a:rPr kumimoji="0" lang="en-US" altLang="ja-JP" sz="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ja-JP" altLang="en-US" sz="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直近報告年：</a:t>
            </a:r>
            <a:r>
              <a:rPr kumimoji="0" lang="en-US" altLang="ja-JP" sz="600" b="0" i="0" u="none" strike="noStrike" kern="1200" cap="none" spc="0" normalizeH="0" baseline="0" noProof="0">
                <a:ln>
                  <a:noFill/>
                </a:ln>
                <a:solidFill>
                  <a:srgbClr val="FF0000"/>
                </a:solidFill>
                <a:effectLst/>
                <a:highlight>
                  <a:srgbClr val="FFFF00"/>
                </a:highlight>
                <a:uLnTx/>
                <a:uFillTx/>
                <a:latin typeface="Meiryo UI" panose="020B0604030504040204" pitchFamily="50" charset="-128"/>
                <a:ea typeface="Meiryo UI" panose="020B0604030504040204" pitchFamily="50" charset="-128"/>
                <a:cs typeface="+mn-cs"/>
              </a:rPr>
              <a:t>2026</a:t>
            </a:r>
            <a:r>
              <a:rPr kumimoji="0" lang="ja-JP" altLang="en-US" sz="600" b="0" i="0" u="none" strike="noStrike" kern="1200" cap="none" spc="0" normalizeH="0" baseline="0" noProof="0">
                <a:ln>
                  <a:noFill/>
                </a:ln>
                <a:solidFill>
                  <a:srgbClr val="FF0000"/>
                </a:solidFill>
                <a:effectLst/>
                <a:highlight>
                  <a:srgbClr val="FFFF00"/>
                </a:highlight>
                <a:uLnTx/>
                <a:uFillTx/>
                <a:latin typeface="Meiryo UI" panose="020B0604030504040204" pitchFamily="50" charset="-128"/>
                <a:ea typeface="Meiryo UI" panose="020B0604030504040204" pitchFamily="50" charset="-128"/>
                <a:cs typeface="+mn-cs"/>
              </a:rPr>
              <a:t>年</a:t>
            </a:r>
            <a:endParaRPr kumimoji="0" lang="en-US" altLang="ja-JP" sz="600" b="0" i="0" u="none" strike="noStrike" kern="1200" cap="none" spc="0" normalizeH="0" baseline="0" noProof="0">
              <a:ln>
                <a:noFill/>
              </a:ln>
              <a:solidFill>
                <a:srgbClr val="FF0000"/>
              </a:solidFill>
              <a:effectLst/>
              <a:highlight>
                <a:srgbClr val="FFFF00"/>
              </a:highlight>
              <a:uLnTx/>
              <a:uFillTx/>
              <a:latin typeface="Meiryo UI" panose="020B0604030504040204" pitchFamily="50" charset="-128"/>
              <a:ea typeface="Meiryo UI" panose="020B0604030504040204" pitchFamily="50" charset="-128"/>
              <a:cs typeface="+mn-cs"/>
            </a:endParaRPr>
          </a:p>
        </p:txBody>
      </p:sp>
      <p:sp>
        <p:nvSpPr>
          <p:cNvPr id="36" name="角丸四角形 24">
            <a:extLst>
              <a:ext uri="{FF2B5EF4-FFF2-40B4-BE49-F238E27FC236}">
                <a16:creationId xmlns:a16="http://schemas.microsoft.com/office/drawing/2014/main" id="{A4078079-BE36-677B-1039-C20B8086656C}"/>
              </a:ext>
            </a:extLst>
          </p:cNvPr>
          <p:cNvSpPr/>
          <p:nvPr/>
        </p:nvSpPr>
        <p:spPr bwMode="auto">
          <a:xfrm>
            <a:off x="3041281" y="5209241"/>
            <a:ext cx="854170" cy="230559"/>
          </a:xfrm>
          <a:prstGeom prst="roundRect">
            <a:avLst/>
          </a:prstGeom>
          <a:solidFill>
            <a:srgbClr val="FFFFFF">
              <a:alpha val="65000"/>
            </a:srgbClr>
          </a:solidFill>
          <a:ln w="6350">
            <a:solidFill>
              <a:schemeClr val="bg1">
                <a:lumMod val="65000"/>
              </a:schemeClr>
            </a:solidFill>
          </a:ln>
        </p:spPr>
        <p:style>
          <a:lnRef idx="2">
            <a:schemeClr val="accent2"/>
          </a:lnRef>
          <a:fillRef idx="1">
            <a:schemeClr val="lt1"/>
          </a:fillRef>
          <a:effectRef idx="0">
            <a:schemeClr val="accent2"/>
          </a:effectRef>
          <a:fontRef idx="minor">
            <a:schemeClr val="dk1"/>
          </a:fontRef>
        </p:style>
        <p:txBody>
          <a:bodyPr lIns="36000" rIns="36000" anchor="ct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ja-JP" sz="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0" lang="ja-JP" altLang="en-US" sz="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ラオス</a:t>
            </a:r>
            <a:r>
              <a:rPr kumimoji="0" lang="en-US" altLang="ja-JP" sz="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ja-JP" altLang="en-US" sz="6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直近報告年：</a:t>
            </a:r>
            <a:r>
              <a:rPr kumimoji="0" lang="en-US" altLang="ja-JP" sz="6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2019</a:t>
            </a:r>
            <a:r>
              <a:rPr kumimoji="0" lang="ja-JP" altLang="en-US" sz="6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年</a:t>
            </a:r>
            <a:endParaRPr kumimoji="0" lang="en-US" altLang="ja-JP" sz="6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38" name="角丸四角形 24">
            <a:extLst>
              <a:ext uri="{FF2B5EF4-FFF2-40B4-BE49-F238E27FC236}">
                <a16:creationId xmlns:a16="http://schemas.microsoft.com/office/drawing/2014/main" id="{7E1C96D0-8686-787F-41E0-98C370AE29A7}"/>
              </a:ext>
            </a:extLst>
          </p:cNvPr>
          <p:cNvSpPr/>
          <p:nvPr/>
        </p:nvSpPr>
        <p:spPr bwMode="auto">
          <a:xfrm>
            <a:off x="2887506" y="4392566"/>
            <a:ext cx="854170" cy="230559"/>
          </a:xfrm>
          <a:prstGeom prst="roundRect">
            <a:avLst/>
          </a:prstGeom>
          <a:solidFill>
            <a:srgbClr val="FFFFFF">
              <a:alpha val="65000"/>
            </a:srgbClr>
          </a:solidFill>
          <a:ln w="6350">
            <a:solidFill>
              <a:schemeClr val="bg1">
                <a:lumMod val="65000"/>
              </a:schemeClr>
            </a:solidFill>
          </a:ln>
        </p:spPr>
        <p:style>
          <a:lnRef idx="2">
            <a:schemeClr val="accent2"/>
          </a:lnRef>
          <a:fillRef idx="1">
            <a:schemeClr val="lt1"/>
          </a:fillRef>
          <a:effectRef idx="0">
            <a:schemeClr val="accent2"/>
          </a:effectRef>
          <a:fontRef idx="minor">
            <a:schemeClr val="dk1"/>
          </a:fontRef>
        </p:style>
        <p:txBody>
          <a:bodyPr lIns="36000" rIns="36000" anchor="ct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ja-JP" sz="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0" lang="ja-JP" altLang="en-US" sz="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タイ</a:t>
            </a:r>
            <a:r>
              <a:rPr kumimoji="0" lang="en-US" altLang="ja-JP" sz="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ja-JP" altLang="en-US" sz="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直近報告年：</a:t>
            </a:r>
            <a:r>
              <a:rPr kumimoji="0" lang="en-US" altLang="ja-JP" sz="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2024</a:t>
            </a:r>
            <a:r>
              <a:rPr kumimoji="0" lang="ja-JP" altLang="en-US" sz="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年</a:t>
            </a:r>
            <a:endParaRPr kumimoji="0" lang="en-US" altLang="ja-JP" sz="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64" name="角丸四角形 24">
            <a:extLst>
              <a:ext uri="{FF2B5EF4-FFF2-40B4-BE49-F238E27FC236}">
                <a16:creationId xmlns:a16="http://schemas.microsoft.com/office/drawing/2014/main" id="{701722C8-29A0-9470-2A3E-F96A555B4413}"/>
              </a:ext>
            </a:extLst>
          </p:cNvPr>
          <p:cNvSpPr/>
          <p:nvPr/>
        </p:nvSpPr>
        <p:spPr bwMode="auto">
          <a:xfrm>
            <a:off x="2960585" y="4939966"/>
            <a:ext cx="831739" cy="230559"/>
          </a:xfrm>
          <a:prstGeom prst="roundRect">
            <a:avLst/>
          </a:prstGeom>
          <a:solidFill>
            <a:srgbClr val="FFFFFF">
              <a:alpha val="65000"/>
            </a:srgbClr>
          </a:solidFill>
          <a:ln w="6350">
            <a:solidFill>
              <a:schemeClr val="bg1">
                <a:lumMod val="65000"/>
              </a:schemeClr>
            </a:solidFill>
          </a:ln>
        </p:spPr>
        <p:style>
          <a:lnRef idx="2">
            <a:schemeClr val="accent2"/>
          </a:lnRef>
          <a:fillRef idx="1">
            <a:schemeClr val="lt1"/>
          </a:fillRef>
          <a:effectRef idx="0">
            <a:schemeClr val="accent2"/>
          </a:effectRef>
          <a:fontRef idx="minor">
            <a:schemeClr val="dk1"/>
          </a:fontRef>
        </p:style>
        <p:txBody>
          <a:bodyPr lIns="36000" rIns="36000" anchor="ct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ja-JP" sz="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0" lang="ja-JP" altLang="en-US" sz="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ミャンマー</a:t>
            </a:r>
            <a:r>
              <a:rPr kumimoji="0" lang="en-US" altLang="ja-JP" sz="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ja-JP" altLang="en-US" sz="6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直近報告年：</a:t>
            </a:r>
            <a:r>
              <a:rPr kumimoji="0" lang="en-US" altLang="ja-JP" sz="6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2019</a:t>
            </a:r>
            <a:r>
              <a:rPr kumimoji="0" lang="ja-JP" altLang="en-US" sz="6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年</a:t>
            </a:r>
            <a:endParaRPr kumimoji="0" lang="en-US" altLang="ja-JP" sz="6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66" name="角丸四角形 24">
            <a:extLst>
              <a:ext uri="{FF2B5EF4-FFF2-40B4-BE49-F238E27FC236}">
                <a16:creationId xmlns:a16="http://schemas.microsoft.com/office/drawing/2014/main" id="{8D0DF622-ED7A-0FA7-143F-32A1C8079169}"/>
              </a:ext>
            </a:extLst>
          </p:cNvPr>
          <p:cNvSpPr/>
          <p:nvPr/>
        </p:nvSpPr>
        <p:spPr bwMode="auto">
          <a:xfrm>
            <a:off x="1697139" y="3286309"/>
            <a:ext cx="889338" cy="230559"/>
          </a:xfrm>
          <a:prstGeom prst="roundRect">
            <a:avLst/>
          </a:prstGeom>
          <a:solidFill>
            <a:srgbClr val="FFFFFF">
              <a:alpha val="65000"/>
            </a:srgbClr>
          </a:solidFill>
          <a:ln w="6350">
            <a:solidFill>
              <a:schemeClr val="bg1">
                <a:lumMod val="65000"/>
              </a:schemeClr>
            </a:solidFill>
          </a:ln>
        </p:spPr>
        <p:style>
          <a:lnRef idx="2">
            <a:schemeClr val="accent2"/>
          </a:lnRef>
          <a:fillRef idx="1">
            <a:schemeClr val="lt1"/>
          </a:fillRef>
          <a:effectRef idx="0">
            <a:schemeClr val="accent2"/>
          </a:effectRef>
          <a:fontRef idx="minor">
            <a:schemeClr val="dk1"/>
          </a:fontRef>
        </p:style>
        <p:txBody>
          <a:bodyPr lIns="36000" rIns="36000" anchor="ct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ja-JP" sz="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0" lang="ja-JP" altLang="en-US" sz="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ドイツ</a:t>
            </a:r>
            <a:r>
              <a:rPr kumimoji="0" lang="en-US" altLang="ja-JP" sz="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ja-JP" altLang="en-US" sz="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直近報告年：</a:t>
            </a:r>
            <a:r>
              <a:rPr kumimoji="0" lang="en-US" altLang="ja-JP" sz="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2025</a:t>
            </a:r>
            <a:r>
              <a:rPr kumimoji="0" lang="ja-JP" altLang="en-US" sz="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年</a:t>
            </a:r>
            <a:endParaRPr kumimoji="0" lang="en-US" altLang="ja-JP" sz="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67" name="角丸四角形 24">
            <a:extLst>
              <a:ext uri="{FF2B5EF4-FFF2-40B4-BE49-F238E27FC236}">
                <a16:creationId xmlns:a16="http://schemas.microsoft.com/office/drawing/2014/main" id="{0DBE8A95-0E61-C7B1-16F1-DD9B91C026A7}"/>
              </a:ext>
            </a:extLst>
          </p:cNvPr>
          <p:cNvSpPr/>
          <p:nvPr/>
        </p:nvSpPr>
        <p:spPr bwMode="auto">
          <a:xfrm>
            <a:off x="1541917" y="3785569"/>
            <a:ext cx="889338" cy="230559"/>
          </a:xfrm>
          <a:prstGeom prst="roundRect">
            <a:avLst/>
          </a:prstGeom>
          <a:solidFill>
            <a:srgbClr val="FFFFFF">
              <a:alpha val="65000"/>
            </a:srgbClr>
          </a:solidFill>
          <a:ln w="6350">
            <a:solidFill>
              <a:schemeClr val="bg1">
                <a:lumMod val="65000"/>
              </a:schemeClr>
            </a:solidFill>
          </a:ln>
        </p:spPr>
        <p:style>
          <a:lnRef idx="2">
            <a:schemeClr val="accent2"/>
          </a:lnRef>
          <a:fillRef idx="1">
            <a:schemeClr val="lt1"/>
          </a:fillRef>
          <a:effectRef idx="0">
            <a:schemeClr val="accent2"/>
          </a:effectRef>
          <a:fontRef idx="minor">
            <a:schemeClr val="dk1"/>
          </a:fontRef>
        </p:style>
        <p:txBody>
          <a:bodyPr lIns="36000" rIns="36000" anchor="ct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ja-JP" sz="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0" lang="ja-JP" altLang="en-US" sz="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ハンガリー</a:t>
            </a:r>
            <a:r>
              <a:rPr kumimoji="0" lang="en-US" altLang="ja-JP" sz="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ja-JP" altLang="en-US" sz="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直近報告年：</a:t>
            </a:r>
            <a:r>
              <a:rPr kumimoji="0" lang="en-US" altLang="ja-JP" sz="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2025</a:t>
            </a:r>
            <a:r>
              <a:rPr kumimoji="0" lang="ja-JP" altLang="en-US" sz="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年</a:t>
            </a:r>
            <a:endParaRPr kumimoji="0" lang="en-US" altLang="ja-JP" sz="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69" name="テキスト ボックス 68">
            <a:extLst>
              <a:ext uri="{FF2B5EF4-FFF2-40B4-BE49-F238E27FC236}">
                <a16:creationId xmlns:a16="http://schemas.microsoft.com/office/drawing/2014/main" id="{A3BC2C08-E91C-D52E-F5EE-57F5F6359AC3}"/>
              </a:ext>
            </a:extLst>
          </p:cNvPr>
          <p:cNvSpPr txBox="1"/>
          <p:nvPr/>
        </p:nvSpPr>
        <p:spPr>
          <a:xfrm>
            <a:off x="2960585" y="5520080"/>
            <a:ext cx="1805392"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7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rPr>
              <a:t>注：継続して発生しているが</a:t>
            </a:r>
            <a:endParaRPr kumimoji="0" lang="en-US" altLang="ja-JP" sz="7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7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rPr>
              <a:t>　　報告されていない可能性がある。</a:t>
            </a:r>
            <a:endParaRPr kumimoji="1" lang="ja-JP" altLang="en-US" sz="7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p:txBody>
      </p:sp>
      <p:sp>
        <p:nvSpPr>
          <p:cNvPr id="70" name="角丸四角形 24">
            <a:extLst>
              <a:ext uri="{FF2B5EF4-FFF2-40B4-BE49-F238E27FC236}">
                <a16:creationId xmlns:a16="http://schemas.microsoft.com/office/drawing/2014/main" id="{77F339AF-284D-2441-C33B-F6CB0D4872F9}"/>
              </a:ext>
            </a:extLst>
          </p:cNvPr>
          <p:cNvSpPr/>
          <p:nvPr/>
        </p:nvSpPr>
        <p:spPr bwMode="auto">
          <a:xfrm>
            <a:off x="1619528" y="3535939"/>
            <a:ext cx="889338" cy="230559"/>
          </a:xfrm>
          <a:prstGeom prst="roundRect">
            <a:avLst/>
          </a:prstGeom>
          <a:solidFill>
            <a:srgbClr val="FFFFFF">
              <a:alpha val="65000"/>
            </a:srgbClr>
          </a:solidFill>
          <a:ln w="6350">
            <a:solidFill>
              <a:schemeClr val="bg1">
                <a:lumMod val="65000"/>
              </a:schemeClr>
            </a:solidFill>
          </a:ln>
        </p:spPr>
        <p:style>
          <a:lnRef idx="2">
            <a:schemeClr val="accent2"/>
          </a:lnRef>
          <a:fillRef idx="1">
            <a:schemeClr val="lt1"/>
          </a:fillRef>
          <a:effectRef idx="0">
            <a:schemeClr val="accent2"/>
          </a:effectRef>
          <a:fontRef idx="minor">
            <a:schemeClr val="dk1"/>
          </a:fontRef>
        </p:style>
        <p:txBody>
          <a:bodyPr lIns="36000" rIns="36000" anchor="ct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ja-JP" sz="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0" lang="ja-JP" altLang="en-US" sz="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スロバキア</a:t>
            </a:r>
            <a:r>
              <a:rPr kumimoji="0" lang="en-US" altLang="ja-JP" sz="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ja-JP" altLang="en-US" sz="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直近報告年：</a:t>
            </a:r>
            <a:r>
              <a:rPr kumimoji="0" lang="en-US" altLang="ja-JP" sz="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2025</a:t>
            </a:r>
            <a:r>
              <a:rPr kumimoji="0" lang="ja-JP" altLang="en-US" sz="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年</a:t>
            </a:r>
            <a:endParaRPr kumimoji="0" lang="en-US" altLang="ja-JP" sz="6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71" name="角丸四角形 24">
            <a:extLst>
              <a:ext uri="{FF2B5EF4-FFF2-40B4-BE49-F238E27FC236}">
                <a16:creationId xmlns:a16="http://schemas.microsoft.com/office/drawing/2014/main" id="{FC6D357E-BA9C-0AF0-932C-876D002987E5}"/>
              </a:ext>
            </a:extLst>
          </p:cNvPr>
          <p:cNvSpPr/>
          <p:nvPr/>
        </p:nvSpPr>
        <p:spPr bwMode="auto">
          <a:xfrm>
            <a:off x="1744588" y="4284828"/>
            <a:ext cx="889338" cy="230559"/>
          </a:xfrm>
          <a:prstGeom prst="roundRect">
            <a:avLst/>
          </a:prstGeom>
          <a:solidFill>
            <a:srgbClr val="FFFFFF">
              <a:alpha val="65000"/>
            </a:srgbClr>
          </a:solidFill>
          <a:ln w="6350">
            <a:solidFill>
              <a:schemeClr val="bg1">
                <a:lumMod val="65000"/>
              </a:schemeClr>
            </a:solidFill>
          </a:ln>
        </p:spPr>
        <p:style>
          <a:lnRef idx="2">
            <a:schemeClr val="accent2"/>
          </a:lnRef>
          <a:fillRef idx="1">
            <a:schemeClr val="lt1"/>
          </a:fillRef>
          <a:effectRef idx="0">
            <a:schemeClr val="accent2"/>
          </a:effectRef>
          <a:fontRef idx="minor">
            <a:schemeClr val="dk1"/>
          </a:fontRef>
        </p:style>
        <p:txBody>
          <a:bodyPr lIns="36000" rIns="36000" anchor="ct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ja-JP" sz="600" b="0" i="0" u="none" strike="noStrike" kern="1200" cap="none" spc="0" normalizeH="0" baseline="0" noProof="0">
                <a:ln>
                  <a:noFill/>
                </a:ln>
                <a:solidFill>
                  <a:schemeClr val="tx1"/>
                </a:solidFill>
                <a:effectLst/>
                <a:uLnTx/>
                <a:uFillTx/>
                <a:latin typeface="Meiryo UI" panose="020B0604030504040204" pitchFamily="50" charset="-128"/>
                <a:ea typeface="Meiryo UI" panose="020B0604030504040204" pitchFamily="50" charset="-128"/>
                <a:cs typeface="+mn-cs"/>
              </a:rPr>
              <a:t>【</a:t>
            </a:r>
            <a:r>
              <a:rPr lang="ja-JP" altLang="en-US" sz="600">
                <a:solidFill>
                  <a:schemeClr val="tx1"/>
                </a:solidFill>
                <a:latin typeface="Meiryo UI" panose="020B0604030504040204" pitchFamily="50" charset="-128"/>
                <a:ea typeface="Meiryo UI" panose="020B0604030504040204" pitchFamily="50" charset="-128"/>
              </a:rPr>
              <a:t>キプロス</a:t>
            </a:r>
            <a:r>
              <a:rPr kumimoji="0" lang="en-US" altLang="ja-JP" sz="600" b="0" i="0" u="none" strike="noStrike" kern="1200" cap="none" spc="0" normalizeH="0" baseline="0" noProof="0">
                <a:ln>
                  <a:noFill/>
                </a:ln>
                <a:solidFill>
                  <a:schemeClr val="tx1"/>
                </a:solidFill>
                <a:effectLst/>
                <a:uLnTx/>
                <a:uFillTx/>
                <a:latin typeface="Meiryo UI" panose="020B0604030504040204" pitchFamily="50" charset="-128"/>
                <a:ea typeface="Meiryo UI" panose="020B0604030504040204" pitchFamily="50" charset="-128"/>
                <a:cs typeface="+mn-cs"/>
              </a:rPr>
              <a:t>】</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ja-JP" altLang="en-US" sz="600" b="0" i="0" u="none" strike="noStrike" kern="1200" cap="none" spc="0" normalizeH="0" baseline="0" noProof="0">
                <a:ln>
                  <a:noFill/>
                </a:ln>
                <a:solidFill>
                  <a:schemeClr val="tx1"/>
                </a:solidFill>
                <a:effectLst/>
                <a:uLnTx/>
                <a:uFillTx/>
                <a:latin typeface="Meiryo UI" panose="020B0604030504040204" pitchFamily="50" charset="-128"/>
                <a:ea typeface="Meiryo UI" panose="020B0604030504040204" pitchFamily="50" charset="-128"/>
                <a:cs typeface="+mn-cs"/>
              </a:rPr>
              <a:t>直近報告年：</a:t>
            </a:r>
            <a:r>
              <a:rPr kumimoji="0" lang="en-US" altLang="ja-JP" sz="600" b="0" i="0" u="none" strike="noStrike" kern="1200" cap="none" spc="0" normalizeH="0" baseline="0" noProof="0">
                <a:ln>
                  <a:noFill/>
                </a:ln>
                <a:solidFill>
                  <a:schemeClr val="tx1"/>
                </a:solidFill>
                <a:effectLst/>
                <a:uLnTx/>
                <a:uFillTx/>
                <a:latin typeface="Meiryo UI" panose="020B0604030504040204" pitchFamily="50" charset="-128"/>
                <a:ea typeface="Meiryo UI" panose="020B0604030504040204" pitchFamily="50" charset="-128"/>
                <a:cs typeface="+mn-cs"/>
              </a:rPr>
              <a:t>2026</a:t>
            </a:r>
            <a:r>
              <a:rPr kumimoji="0" lang="ja-JP" altLang="en-US" sz="600" b="0" i="0" u="none" strike="noStrike" kern="1200" cap="none" spc="0" normalizeH="0" baseline="0" noProof="0">
                <a:ln>
                  <a:noFill/>
                </a:ln>
                <a:solidFill>
                  <a:schemeClr val="tx1"/>
                </a:solidFill>
                <a:effectLst/>
                <a:uLnTx/>
                <a:uFillTx/>
                <a:latin typeface="Meiryo UI" panose="020B0604030504040204" pitchFamily="50" charset="-128"/>
                <a:ea typeface="Meiryo UI" panose="020B0604030504040204" pitchFamily="50" charset="-128"/>
                <a:cs typeface="+mn-cs"/>
              </a:rPr>
              <a:t>年</a:t>
            </a:r>
            <a:endParaRPr kumimoji="0" lang="en-US" altLang="ja-JP" sz="600" b="0" i="0" u="none" strike="noStrike" kern="1200" cap="none" spc="0" normalizeH="0" baseline="0" noProof="0">
              <a:ln>
                <a:noFill/>
              </a:ln>
              <a:solidFill>
                <a:schemeClr val="tx1"/>
              </a:solidFill>
              <a:effectLst/>
              <a:uLnTx/>
              <a:uFillTx/>
              <a:latin typeface="Meiryo UI" panose="020B0604030504040204" pitchFamily="50" charset="-128"/>
              <a:ea typeface="Meiryo UI" panose="020B0604030504040204" pitchFamily="50" charset="-128"/>
              <a:cs typeface="+mn-cs"/>
            </a:endParaRPr>
          </a:p>
        </p:txBody>
      </p:sp>
      <p:sp>
        <p:nvSpPr>
          <p:cNvPr id="72" name="角丸四角形 24">
            <a:extLst>
              <a:ext uri="{FF2B5EF4-FFF2-40B4-BE49-F238E27FC236}">
                <a16:creationId xmlns:a16="http://schemas.microsoft.com/office/drawing/2014/main" id="{C410DFE5-91D7-7181-F0C6-59963AB51731}"/>
              </a:ext>
            </a:extLst>
          </p:cNvPr>
          <p:cNvSpPr/>
          <p:nvPr/>
        </p:nvSpPr>
        <p:spPr bwMode="auto">
          <a:xfrm>
            <a:off x="1619528" y="4035199"/>
            <a:ext cx="889338" cy="230559"/>
          </a:xfrm>
          <a:prstGeom prst="roundRect">
            <a:avLst/>
          </a:prstGeom>
          <a:solidFill>
            <a:srgbClr val="FFFFFF">
              <a:alpha val="65000"/>
            </a:srgbClr>
          </a:solidFill>
          <a:ln w="6350">
            <a:solidFill>
              <a:schemeClr val="bg1">
                <a:lumMod val="65000"/>
              </a:schemeClr>
            </a:solidFill>
          </a:ln>
        </p:spPr>
        <p:style>
          <a:lnRef idx="2">
            <a:schemeClr val="accent2"/>
          </a:lnRef>
          <a:fillRef idx="1">
            <a:schemeClr val="lt1"/>
          </a:fillRef>
          <a:effectRef idx="0">
            <a:schemeClr val="accent2"/>
          </a:effectRef>
          <a:fontRef idx="minor">
            <a:schemeClr val="dk1"/>
          </a:fontRef>
        </p:style>
        <p:txBody>
          <a:bodyPr lIns="36000" rIns="36000" anchor="ct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ja-JP" sz="600" b="0" i="0" u="none" strike="noStrike" kern="1200" cap="none" spc="0" normalizeH="0" baseline="0" noProof="0">
                <a:ln>
                  <a:noFill/>
                </a:ln>
                <a:solidFill>
                  <a:schemeClr val="tx1"/>
                </a:solidFill>
                <a:effectLst/>
                <a:uLnTx/>
                <a:uFillTx/>
                <a:latin typeface="Meiryo UI" panose="020B0604030504040204" pitchFamily="50" charset="-128"/>
                <a:ea typeface="Meiryo UI" panose="020B0604030504040204" pitchFamily="50" charset="-128"/>
                <a:cs typeface="+mn-cs"/>
              </a:rPr>
              <a:t>【</a:t>
            </a:r>
            <a:r>
              <a:rPr lang="ja-JP" altLang="en-US" sz="600">
                <a:solidFill>
                  <a:schemeClr val="tx1"/>
                </a:solidFill>
                <a:latin typeface="Meiryo UI" panose="020B0604030504040204" pitchFamily="50" charset="-128"/>
                <a:ea typeface="Meiryo UI" panose="020B0604030504040204" pitchFamily="50" charset="-128"/>
              </a:rPr>
              <a:t>ギリシャ</a:t>
            </a:r>
            <a:r>
              <a:rPr kumimoji="0" lang="en-US" altLang="ja-JP" sz="600" b="0" i="0" u="none" strike="noStrike" kern="1200" cap="none" spc="0" normalizeH="0" baseline="0" noProof="0">
                <a:ln>
                  <a:noFill/>
                </a:ln>
                <a:solidFill>
                  <a:schemeClr val="tx1"/>
                </a:solidFill>
                <a:effectLst/>
                <a:uLnTx/>
                <a:uFillTx/>
                <a:latin typeface="Meiryo UI" panose="020B0604030504040204" pitchFamily="50" charset="-128"/>
                <a:ea typeface="Meiryo UI" panose="020B0604030504040204" pitchFamily="50" charset="-128"/>
                <a:cs typeface="+mn-cs"/>
              </a:rPr>
              <a:t>】</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ja-JP" altLang="en-US" sz="600" b="0" i="0" u="none" strike="noStrike" kern="1200" cap="none" spc="0" normalizeH="0" baseline="0" noProof="0">
                <a:ln>
                  <a:noFill/>
                </a:ln>
                <a:solidFill>
                  <a:schemeClr val="tx1"/>
                </a:solidFill>
                <a:effectLst/>
                <a:uLnTx/>
                <a:uFillTx/>
                <a:latin typeface="Meiryo UI" panose="020B0604030504040204" pitchFamily="50" charset="-128"/>
                <a:ea typeface="Meiryo UI" panose="020B0604030504040204" pitchFamily="50" charset="-128"/>
                <a:cs typeface="+mn-cs"/>
              </a:rPr>
              <a:t>直近報告年：</a:t>
            </a:r>
            <a:r>
              <a:rPr kumimoji="0" lang="en-US" altLang="ja-JP" sz="600" b="0" i="0" u="none" strike="noStrike" kern="1200" cap="none" spc="0" normalizeH="0" baseline="0" noProof="0">
                <a:ln>
                  <a:noFill/>
                </a:ln>
                <a:solidFill>
                  <a:schemeClr val="tx1"/>
                </a:solidFill>
                <a:effectLst/>
                <a:uLnTx/>
                <a:uFillTx/>
                <a:latin typeface="Meiryo UI" panose="020B0604030504040204" pitchFamily="50" charset="-128"/>
                <a:ea typeface="Meiryo UI" panose="020B0604030504040204" pitchFamily="50" charset="-128"/>
                <a:cs typeface="+mn-cs"/>
              </a:rPr>
              <a:t>2026</a:t>
            </a:r>
            <a:r>
              <a:rPr kumimoji="0" lang="ja-JP" altLang="en-US" sz="600" b="0" i="0" u="none" strike="noStrike" kern="1200" cap="none" spc="0" normalizeH="0" baseline="0" noProof="0">
                <a:ln>
                  <a:noFill/>
                </a:ln>
                <a:solidFill>
                  <a:schemeClr val="tx1"/>
                </a:solidFill>
                <a:effectLst/>
                <a:uLnTx/>
                <a:uFillTx/>
                <a:latin typeface="Meiryo UI" panose="020B0604030504040204" pitchFamily="50" charset="-128"/>
                <a:ea typeface="Meiryo UI" panose="020B0604030504040204" pitchFamily="50" charset="-128"/>
                <a:cs typeface="+mn-cs"/>
              </a:rPr>
              <a:t>年</a:t>
            </a:r>
            <a:endParaRPr kumimoji="0" lang="en-US" altLang="ja-JP" sz="600" b="0" i="0" u="none" strike="noStrike" kern="1200" cap="none" spc="0" normalizeH="0" baseline="0" noProof="0">
              <a:ln>
                <a:noFill/>
              </a:ln>
              <a:solidFill>
                <a:schemeClr val="tx1"/>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13134824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8" name="直線コネクタ 17">
            <a:extLst>
              <a:ext uri="{FF2B5EF4-FFF2-40B4-BE49-F238E27FC236}">
                <a16:creationId xmlns:a16="http://schemas.microsoft.com/office/drawing/2014/main" id="{766E054D-19F1-0091-4636-99109EF636BF}"/>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2">
            <a:schemeClr val="accent1"/>
          </a:lnRef>
          <a:fillRef idx="0">
            <a:schemeClr val="accent1"/>
          </a:fillRef>
          <a:effectRef idx="1">
            <a:schemeClr val="accent1"/>
          </a:effectRef>
          <a:fontRef idx="minor">
            <a:schemeClr val="tx1"/>
          </a:fontRef>
        </p:style>
      </p:cxnSp>
      <p:cxnSp>
        <p:nvCxnSpPr>
          <p:cNvPr id="17" name="直線コネクタ 16">
            <a:extLst>
              <a:ext uri="{FF2B5EF4-FFF2-40B4-BE49-F238E27FC236}">
                <a16:creationId xmlns:a16="http://schemas.microsoft.com/office/drawing/2014/main" id="{503604C6-2525-09FE-D451-D4647ED18206}"/>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2">
            <a:schemeClr val="accent1"/>
          </a:lnRef>
          <a:fillRef idx="0">
            <a:schemeClr val="accent1"/>
          </a:fillRef>
          <a:effectRef idx="1">
            <a:schemeClr val="accent1"/>
          </a:effectRef>
          <a:fontRef idx="minor">
            <a:schemeClr val="tx1"/>
          </a:fontRef>
        </p:style>
      </p:cxnSp>
      <p:cxnSp>
        <p:nvCxnSpPr>
          <p:cNvPr id="6" name="直線コネクタ 5">
            <a:extLst>
              <a:ext uri="{FF2B5EF4-FFF2-40B4-BE49-F238E27FC236}">
                <a16:creationId xmlns:a16="http://schemas.microsoft.com/office/drawing/2014/main" id="{A50771E5-D9D9-40BF-094D-21A938A9D344}"/>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2">
            <a:schemeClr val="accent1"/>
          </a:lnRef>
          <a:fillRef idx="0">
            <a:schemeClr val="accent1"/>
          </a:fillRef>
          <a:effectRef idx="1">
            <a:schemeClr val="accent1"/>
          </a:effectRef>
          <a:fontRef idx="minor">
            <a:schemeClr val="tx1"/>
          </a:fontRef>
        </p:style>
      </p:cxnSp>
      <p:cxnSp>
        <p:nvCxnSpPr>
          <p:cNvPr id="7" name="直線コネクタ 6">
            <a:extLst>
              <a:ext uri="{FF2B5EF4-FFF2-40B4-BE49-F238E27FC236}">
                <a16:creationId xmlns:a16="http://schemas.microsoft.com/office/drawing/2014/main" id="{63FF2C9B-4FB7-0927-43F1-2391FE8BD0FD}"/>
              </a:ext>
            </a:extLst>
          </p:cNvPr>
          <p:cNvCxnSpPr>
            <a:cxnSpLocks/>
          </p:cNvCxnSpPr>
          <p:nvPr/>
        </p:nvCxnSpPr>
        <p:spPr>
          <a:xfrm>
            <a:off x="0" y="473142"/>
            <a:ext cx="9906000" cy="0"/>
          </a:xfrm>
          <a:prstGeom prst="line">
            <a:avLst/>
          </a:prstGeom>
          <a:noFill/>
          <a:ln w="41275" cap="flat" cmpd="sng" algn="ctr">
            <a:solidFill>
              <a:srgbClr val="993300"/>
            </a:solidFill>
            <a:prstDash val="solid"/>
            <a:miter lim="800000"/>
          </a:ln>
          <a:effectLst/>
        </p:spPr>
      </p:cxnSp>
      <p:cxnSp>
        <p:nvCxnSpPr>
          <p:cNvPr id="12" name="直線コネクタ 17">
            <a:extLst>
              <a:ext uri="{FF2B5EF4-FFF2-40B4-BE49-F238E27FC236}">
                <a16:creationId xmlns:a16="http://schemas.microsoft.com/office/drawing/2014/main" id="{D9E07519-2BEF-3137-2290-D411B917F7C6}"/>
              </a:ext>
            </a:extLst>
          </p:cNvPr>
          <p:cNvCxnSpPr/>
          <p:nvPr/>
        </p:nvCxnSpPr>
        <p:spPr>
          <a:xfrm>
            <a:off x="152400" y="15240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2">
            <a:schemeClr val="accent1"/>
          </a:lnRef>
          <a:fillRef idx="0">
            <a:schemeClr val="accent1"/>
          </a:fillRef>
          <a:effectRef idx="1">
            <a:schemeClr val="accent1"/>
          </a:effectRef>
          <a:fontRef idx="minor">
            <a:schemeClr val="tx1"/>
          </a:fontRef>
        </p:style>
      </p:cxnSp>
      <p:cxnSp>
        <p:nvCxnSpPr>
          <p:cNvPr id="15" name="直線コネクタ 16">
            <a:extLst>
              <a:ext uri="{FF2B5EF4-FFF2-40B4-BE49-F238E27FC236}">
                <a16:creationId xmlns:a16="http://schemas.microsoft.com/office/drawing/2014/main" id="{B35D2F66-EA8C-4F54-1692-9BA2AA0F371E}"/>
              </a:ext>
            </a:extLst>
          </p:cNvPr>
          <p:cNvCxnSpPr/>
          <p:nvPr/>
        </p:nvCxnSpPr>
        <p:spPr>
          <a:xfrm>
            <a:off x="304800" y="30480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2">
            <a:schemeClr val="accent1"/>
          </a:lnRef>
          <a:fillRef idx="0">
            <a:schemeClr val="accent1"/>
          </a:fillRef>
          <a:effectRef idx="1">
            <a:schemeClr val="accent1"/>
          </a:effectRef>
          <a:fontRef idx="minor">
            <a:schemeClr val="tx1"/>
          </a:fontRef>
        </p:style>
      </p:cxnSp>
      <p:sp>
        <p:nvSpPr>
          <p:cNvPr id="30" name="テキスト ボックス 7">
            <a:extLst>
              <a:ext uri="{FF2B5EF4-FFF2-40B4-BE49-F238E27FC236}">
                <a16:creationId xmlns:a16="http://schemas.microsoft.com/office/drawing/2014/main" id="{72C75D2B-3EAF-F7EF-55CE-E82DB560A906}"/>
              </a:ext>
            </a:extLst>
          </p:cNvPr>
          <p:cNvSpPr txBox="1"/>
          <p:nvPr/>
        </p:nvSpPr>
        <p:spPr>
          <a:xfrm>
            <a:off x="0" y="0"/>
            <a:ext cx="9906000"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24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豚熱の発生状況（国内）</a:t>
            </a:r>
          </a:p>
        </p:txBody>
      </p:sp>
      <p:sp>
        <p:nvSpPr>
          <p:cNvPr id="32" name="テキスト ボックス 11">
            <a:extLst>
              <a:ext uri="{FF2B5EF4-FFF2-40B4-BE49-F238E27FC236}">
                <a16:creationId xmlns:a16="http://schemas.microsoft.com/office/drawing/2014/main" id="{FF20C592-65DD-B260-EB0B-4E17005BB06E}"/>
              </a:ext>
            </a:extLst>
          </p:cNvPr>
          <p:cNvSpPr txBox="1"/>
          <p:nvPr/>
        </p:nvSpPr>
        <p:spPr>
          <a:xfrm>
            <a:off x="9127435" y="22669"/>
            <a:ext cx="738889" cy="396000"/>
          </a:xfrm>
          <a:prstGeom prst="rect">
            <a:avLst/>
          </a:prstGeom>
          <a:noFill/>
          <a:ln w="12700">
            <a:solidFill>
              <a:srgbClr val="993300"/>
            </a:solidFill>
          </a:ln>
        </p:spPr>
        <p:style>
          <a:lnRef idx="2">
            <a:schemeClr val="dk1"/>
          </a:lnRef>
          <a:fillRef idx="1">
            <a:schemeClr val="lt1"/>
          </a:fillRef>
          <a:effectRef idx="0">
            <a:schemeClr val="dk1"/>
          </a:effectRef>
          <a:fontRef idx="minor">
            <a:schemeClr val="dk1"/>
          </a:fontRef>
        </p:style>
        <p:txBody>
          <a:bodyPr wrap="square" lIns="18000" tIns="18000" rIns="18000" bIns="18000"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dirty="0">
                <a:solidFill>
                  <a:srgbClr val="993300"/>
                </a:solidFill>
                <a:latin typeface="Meiryo UI" panose="020B0604030504040204" pitchFamily="50" charset="-128"/>
                <a:ea typeface="Meiryo UI" panose="020B0604030504040204" pitchFamily="50" charset="-128"/>
              </a:rPr>
              <a:t>豚熱</a:t>
            </a:r>
            <a:endParaRPr kumimoji="1" lang="en-US" altLang="ja-JP" sz="1200" i="0" u="none" strike="noStrike" kern="1200" cap="none" spc="0" normalizeH="0" baseline="0" noProof="0" dirty="0">
              <a:ln>
                <a:noFill/>
              </a:ln>
              <a:solidFill>
                <a:srgbClr val="993300"/>
              </a:solidFill>
              <a:effectLst/>
              <a:uLnTx/>
              <a:uFillTx/>
              <a:latin typeface="Meiryo UI" panose="020B0604030504040204" pitchFamily="50" charset="-128"/>
              <a:ea typeface="Meiryo UI" panose="020B0604030504040204" pitchFamily="50" charset="-128"/>
              <a:cs typeface="+mn-cs"/>
            </a:endParaRPr>
          </a:p>
        </p:txBody>
      </p:sp>
      <p:sp>
        <p:nvSpPr>
          <p:cNvPr id="13" name="スライド番号プレースホルダー 1">
            <a:extLst>
              <a:ext uri="{FF2B5EF4-FFF2-40B4-BE49-F238E27FC236}">
                <a16:creationId xmlns:a16="http://schemas.microsoft.com/office/drawing/2014/main" id="{955E8749-B53F-1F7C-BC1A-CA9448F3D71F}"/>
              </a:ext>
            </a:extLst>
          </p:cNvPr>
          <p:cNvSpPr txBox="1">
            <a:spLocks/>
          </p:cNvSpPr>
          <p:nvPr/>
        </p:nvSpPr>
        <p:spPr>
          <a:xfrm>
            <a:off x="9377916" y="6492875"/>
            <a:ext cx="528083"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45C44A2-0521-40F4-9685-7B17A4C4EFFF}" type="slidenum">
              <a:rPr kumimoji="1" lang="ja-JP" altLang="en-US" smtClean="0">
                <a:latin typeface="Meiryo UI" panose="020B0604030504040204" pitchFamily="50" charset="-128"/>
                <a:ea typeface="Meiryo UI" panose="020B0604030504040204" pitchFamily="50" charset="-128"/>
              </a:rPr>
              <a:pPr algn="r"/>
              <a:t>4</a:t>
            </a:fld>
            <a:endParaRPr kumimoji="1" lang="ja-JP" altLang="en-US">
              <a:latin typeface="Meiryo UI" panose="020B0604030504040204" pitchFamily="50" charset="-128"/>
              <a:ea typeface="Meiryo UI" panose="020B0604030504040204" pitchFamily="50" charset="-128"/>
            </a:endParaRPr>
          </a:p>
        </p:txBody>
      </p:sp>
      <p:sp>
        <p:nvSpPr>
          <p:cNvPr id="8" name="テキスト ボックス 7">
            <a:extLst>
              <a:ext uri="{FF2B5EF4-FFF2-40B4-BE49-F238E27FC236}">
                <a16:creationId xmlns:a16="http://schemas.microsoft.com/office/drawing/2014/main" id="{A7DB803B-18D8-B869-5741-803960CC3A2C}"/>
              </a:ext>
            </a:extLst>
          </p:cNvPr>
          <p:cNvSpPr txBox="1"/>
          <p:nvPr/>
        </p:nvSpPr>
        <p:spPr>
          <a:xfrm>
            <a:off x="36000" y="540000"/>
            <a:ext cx="9793800" cy="1116000"/>
          </a:xfrm>
          <a:prstGeom prst="rect">
            <a:avLst/>
          </a:prstGeom>
          <a:solidFill>
            <a:srgbClr val="EBD6CC"/>
          </a:solidFill>
          <a:ln w="19050">
            <a:solidFill>
              <a:srgbClr val="993300"/>
            </a:solidFill>
          </a:ln>
        </p:spPr>
        <p:txBody>
          <a:bodyPr wrap="square" lIns="84406" tIns="42203" rIns="84406" bIns="42203" rtlCol="0" anchor="t">
            <a:spAutoFit/>
          </a:bodyPr>
          <a:lstStyle/>
          <a:p>
            <a:pPr>
              <a:spcBef>
                <a:spcPts val="277"/>
              </a:spcBef>
              <a:defRPr/>
            </a:pPr>
            <a:r>
              <a:rPr kumimoji="1" lang="ja-JP" altLang="en-US" sz="1600" dirty="0">
                <a:solidFill>
                  <a:prstClr val="black"/>
                </a:solidFill>
                <a:latin typeface="メイリオ" panose="020B0604030504040204" pitchFamily="50" charset="-128"/>
                <a:ea typeface="メイリオ" panose="020B0604030504040204" pitchFamily="50" charset="-128"/>
              </a:rPr>
              <a:t>○　平成</a:t>
            </a:r>
            <a:r>
              <a:rPr kumimoji="1" lang="en-US" altLang="ja-JP" sz="1600" dirty="0">
                <a:solidFill>
                  <a:prstClr val="black"/>
                </a:solidFill>
                <a:latin typeface="メイリオ" panose="020B0604030504040204" pitchFamily="50" charset="-128"/>
                <a:ea typeface="メイリオ" panose="020B0604030504040204" pitchFamily="50" charset="-128"/>
              </a:rPr>
              <a:t>30</a:t>
            </a:r>
            <a:r>
              <a:rPr kumimoji="1" lang="ja-JP" altLang="en-US" sz="1600" dirty="0">
                <a:solidFill>
                  <a:prstClr val="black"/>
                </a:solidFill>
                <a:latin typeface="メイリオ" panose="020B0604030504040204" pitchFamily="50" charset="-128"/>
                <a:ea typeface="メイリオ" panose="020B0604030504040204" pitchFamily="50" charset="-128"/>
              </a:rPr>
              <a:t>年</a:t>
            </a:r>
            <a:r>
              <a:rPr lang="ja-JP" altLang="en-US" sz="1600" dirty="0">
                <a:solidFill>
                  <a:prstClr val="black"/>
                </a:solidFill>
                <a:latin typeface="メイリオ" panose="020B0604030504040204" pitchFamily="50" charset="-128"/>
                <a:ea typeface="メイリオ" panose="020B0604030504040204" pitchFamily="50" charset="-128"/>
              </a:rPr>
              <a:t>９</a:t>
            </a:r>
            <a:r>
              <a:rPr kumimoji="1" lang="ja-JP" altLang="en-US" sz="1600" dirty="0">
                <a:solidFill>
                  <a:prstClr val="black"/>
                </a:solidFill>
                <a:latin typeface="メイリオ" panose="020B0604030504040204" pitchFamily="50" charset="-128"/>
                <a:ea typeface="メイリオ" panose="020B0604030504040204" pitchFamily="50" charset="-128"/>
              </a:rPr>
              <a:t>月</a:t>
            </a:r>
            <a:r>
              <a:rPr lang="ja-JP" altLang="en-US" sz="1600" dirty="0">
                <a:solidFill>
                  <a:prstClr val="black"/>
                </a:solidFill>
                <a:latin typeface="メイリオ" panose="020B0604030504040204" pitchFamily="50" charset="-128"/>
                <a:ea typeface="メイリオ" panose="020B0604030504040204" pitchFamily="50" charset="-128"/>
              </a:rPr>
              <a:t>９日の岐阜県での発生（</a:t>
            </a:r>
            <a:r>
              <a:rPr lang="en-US" altLang="ja-JP" sz="1600" dirty="0">
                <a:solidFill>
                  <a:prstClr val="black"/>
                </a:solidFill>
                <a:latin typeface="メイリオ" panose="020B0604030504040204" pitchFamily="50" charset="-128"/>
                <a:ea typeface="メイリオ" panose="020B0604030504040204" pitchFamily="50" charset="-128"/>
              </a:rPr>
              <a:t>26</a:t>
            </a:r>
            <a:r>
              <a:rPr lang="ja-JP" altLang="en-US" sz="1600" dirty="0">
                <a:solidFill>
                  <a:prstClr val="black"/>
                </a:solidFill>
                <a:latin typeface="メイリオ" panose="020B0604030504040204" pitchFamily="50" charset="-128"/>
                <a:ea typeface="メイリオ" panose="020B0604030504040204" pitchFamily="50" charset="-128"/>
              </a:rPr>
              <a:t>年ぶり）以来、</a:t>
            </a:r>
            <a:r>
              <a:rPr lang="en-US" altLang="ja-JP" sz="1600" b="1" dirty="0">
                <a:solidFill>
                  <a:prstClr val="black"/>
                </a:solidFill>
                <a:highlight>
                  <a:srgbClr val="FFFF00"/>
                </a:highlight>
                <a:latin typeface="メイリオ" panose="020B0604030504040204" pitchFamily="50" charset="-128"/>
                <a:ea typeface="メイリオ" panose="020B0604030504040204" pitchFamily="50" charset="-128"/>
              </a:rPr>
              <a:t>26</a:t>
            </a:r>
            <a:r>
              <a:rPr lang="ja-JP" altLang="en-US" sz="1600" b="1" dirty="0">
                <a:solidFill>
                  <a:prstClr val="black"/>
                </a:solidFill>
                <a:highlight>
                  <a:srgbClr val="FFFF00"/>
                </a:highlight>
                <a:latin typeface="メイリオ" panose="020B0604030504040204" pitchFamily="50" charset="-128"/>
                <a:ea typeface="メイリオ" panose="020B0604030504040204" pitchFamily="50" charset="-128"/>
              </a:rPr>
              <a:t>都県計</a:t>
            </a:r>
            <a:r>
              <a:rPr lang="en-US" altLang="ja-JP" sz="1600" b="1" dirty="0">
                <a:solidFill>
                  <a:prstClr val="black"/>
                </a:solidFill>
                <a:highlight>
                  <a:srgbClr val="FFFF00"/>
                </a:highlight>
                <a:latin typeface="メイリオ" panose="020B0604030504040204" pitchFamily="50" charset="-128"/>
                <a:ea typeface="メイリオ" panose="020B0604030504040204" pitchFamily="50" charset="-128"/>
              </a:rPr>
              <a:t>105</a:t>
            </a:r>
            <a:r>
              <a:rPr lang="ja-JP" altLang="en-US" sz="1600" b="1" dirty="0">
                <a:solidFill>
                  <a:prstClr val="black"/>
                </a:solidFill>
                <a:highlight>
                  <a:srgbClr val="FFFF00"/>
                </a:highlight>
                <a:latin typeface="メイリオ" panose="020B0604030504040204" pitchFamily="50" charset="-128"/>
                <a:ea typeface="メイリオ" panose="020B0604030504040204" pitchFamily="50" charset="-128"/>
              </a:rPr>
              <a:t>事例</a:t>
            </a:r>
            <a:r>
              <a:rPr lang="ja-JP" altLang="en-US" sz="1600" dirty="0">
                <a:solidFill>
                  <a:prstClr val="black"/>
                </a:solidFill>
                <a:highlight>
                  <a:srgbClr val="FFFF00"/>
                </a:highlight>
                <a:latin typeface="メイリオ" panose="020B0604030504040204" pitchFamily="50" charset="-128"/>
                <a:ea typeface="メイリオ" panose="020B0604030504040204" pitchFamily="50" charset="-128"/>
              </a:rPr>
              <a:t>発生</a:t>
            </a:r>
            <a:r>
              <a:rPr lang="ja-JP" altLang="en-US" sz="1600" dirty="0">
                <a:solidFill>
                  <a:prstClr val="black"/>
                </a:solidFill>
                <a:latin typeface="メイリオ" panose="020B0604030504040204" pitchFamily="50" charset="-128"/>
                <a:ea typeface="メイリオ" panose="020B0604030504040204" pitchFamily="50" charset="-128"/>
              </a:rPr>
              <a:t>。</a:t>
            </a:r>
            <a:endParaRPr lang="en-US" altLang="ja-JP" sz="1600" dirty="0">
              <a:solidFill>
                <a:prstClr val="black"/>
              </a:solidFill>
              <a:latin typeface="メイリオ" panose="020B0604030504040204" pitchFamily="50" charset="-128"/>
              <a:ea typeface="メイリオ" panose="020B0604030504040204" pitchFamily="50" charset="-128"/>
            </a:endParaRPr>
          </a:p>
          <a:p>
            <a:pPr>
              <a:spcBef>
                <a:spcPts val="277"/>
              </a:spcBef>
              <a:defRPr/>
            </a:pPr>
            <a:r>
              <a:rPr lang="ja-JP" altLang="en-US" sz="1600" dirty="0">
                <a:solidFill>
                  <a:prstClr val="black"/>
                </a:solidFill>
                <a:latin typeface="メイリオ" panose="020B0604030504040204" pitchFamily="50" charset="-128"/>
                <a:ea typeface="メイリオ" panose="020B0604030504040204" pitchFamily="50" charset="-128"/>
              </a:rPr>
              <a:t>　これまでに</a:t>
            </a:r>
            <a:r>
              <a:rPr kumimoji="1" lang="ja-JP" altLang="en-US" sz="1600" b="1" dirty="0">
                <a:latin typeface="メイリオ" panose="020B0604030504040204" pitchFamily="50" charset="-128"/>
                <a:ea typeface="メイリオ" panose="020B0604030504040204" pitchFamily="50" charset="-128"/>
              </a:rPr>
              <a:t>約4</a:t>
            </a:r>
            <a:r>
              <a:rPr lang="en-US" altLang="ja-JP" sz="1600" b="1" dirty="0">
                <a:latin typeface="メイリオ" panose="020B0604030504040204" pitchFamily="50" charset="-128"/>
                <a:ea typeface="メイリオ" panose="020B0604030504040204" pitchFamily="50" charset="-128"/>
              </a:rPr>
              <a:t>4.9</a:t>
            </a:r>
            <a:r>
              <a:rPr kumimoji="1" lang="ja-JP" altLang="en-US" sz="1600" b="1" dirty="0">
                <a:latin typeface="メイリオ" panose="020B0604030504040204" pitchFamily="50" charset="-128"/>
                <a:ea typeface="メイリオ" panose="020B0604030504040204" pitchFamily="50" charset="-128"/>
              </a:rPr>
              <a:t>万頭を殺処分</a:t>
            </a:r>
            <a:r>
              <a:rPr kumimoji="1" lang="ja-JP" altLang="en-US" sz="1600" dirty="0">
                <a:latin typeface="メイリオ" panose="020B0604030504040204" pitchFamily="50" charset="-128"/>
                <a:ea typeface="メイリオ" panose="020B0604030504040204" pitchFamily="50" charset="-128"/>
              </a:rPr>
              <a:t>。</a:t>
            </a:r>
          </a:p>
          <a:p>
            <a:pPr defTabSz="422041">
              <a:defRPr/>
            </a:pPr>
            <a:r>
              <a:rPr lang="ja-JP" altLang="en-US" sz="1600" dirty="0">
                <a:solidFill>
                  <a:prstClr val="black"/>
                </a:solidFill>
                <a:latin typeface="メイリオ" panose="020B0604030504040204" pitchFamily="50" charset="-128"/>
                <a:ea typeface="メイリオ" panose="020B0604030504040204" pitchFamily="50" charset="-128"/>
              </a:rPr>
              <a:t>○　</a:t>
            </a:r>
            <a:r>
              <a:rPr lang="ja-JP" altLang="en-US" sz="1600" b="1" dirty="0">
                <a:solidFill>
                  <a:prstClr val="black"/>
                </a:solidFill>
                <a:latin typeface="メイリオ" panose="020B0604030504040204" pitchFamily="50" charset="-128"/>
                <a:ea typeface="メイリオ" panose="020B0604030504040204" pitchFamily="50" charset="-128"/>
              </a:rPr>
              <a:t>令和元年</a:t>
            </a:r>
            <a:r>
              <a:rPr lang="en-US" altLang="ja-JP" sz="1600" b="1" dirty="0">
                <a:solidFill>
                  <a:prstClr val="black"/>
                </a:solidFill>
                <a:latin typeface="メイリオ" panose="020B0604030504040204" pitchFamily="50" charset="-128"/>
                <a:ea typeface="メイリオ" panose="020B0604030504040204" pitchFamily="50" charset="-128"/>
              </a:rPr>
              <a:t>10</a:t>
            </a:r>
            <a:r>
              <a:rPr lang="ja-JP" altLang="en-US" sz="1600" b="1" dirty="0">
                <a:solidFill>
                  <a:prstClr val="black"/>
                </a:solidFill>
                <a:latin typeface="メイリオ" panose="020B0604030504040204" pitchFamily="50" charset="-128"/>
                <a:ea typeface="メイリオ" panose="020B0604030504040204" pitchFamily="50" charset="-128"/>
              </a:rPr>
              <a:t>月の</a:t>
            </a:r>
            <a:r>
              <a:rPr lang="ja-JP" altLang="en-US" sz="1600" b="1" dirty="0">
                <a:solidFill>
                  <a:srgbClr val="C00000"/>
                </a:solidFill>
                <a:latin typeface="メイリオ" panose="020B0604030504040204" pitchFamily="50" charset="-128"/>
                <a:ea typeface="メイリオ" panose="020B0604030504040204" pitchFamily="50" charset="-128"/>
              </a:rPr>
              <a:t>ワクチン接種開始以降、発生は散発的</a:t>
            </a:r>
            <a:r>
              <a:rPr lang="ja-JP" altLang="en-US" sz="1600" dirty="0">
                <a:solidFill>
                  <a:prstClr val="black"/>
                </a:solidFill>
                <a:latin typeface="メイリオ" panose="020B0604030504040204" pitchFamily="50" charset="-128"/>
                <a:ea typeface="メイリオ" panose="020B0604030504040204" pitchFamily="50" charset="-128"/>
              </a:rPr>
              <a:t>となるも、</a:t>
            </a:r>
            <a:r>
              <a:rPr lang="ja-JP" altLang="en-US" sz="1600" dirty="0">
                <a:latin typeface="メイリオ" panose="020B0604030504040204" pitchFamily="50" charset="-128"/>
                <a:ea typeface="メイリオ" panose="020B0604030504040204" pitchFamily="50" charset="-128"/>
              </a:rPr>
              <a:t>野生イノシシにおける感染拡大に</a:t>
            </a:r>
            <a:endParaRPr lang="en-US" altLang="ja-JP" sz="1600" dirty="0">
              <a:latin typeface="メイリオ" panose="020B0604030504040204" pitchFamily="50" charset="-128"/>
              <a:ea typeface="メイリオ" panose="020B0604030504040204" pitchFamily="50" charset="-128"/>
            </a:endParaRPr>
          </a:p>
          <a:p>
            <a:pPr defTabSz="422041">
              <a:defRPr/>
            </a:pPr>
            <a:r>
              <a:rPr lang="en-US" altLang="ja-JP" sz="1600" dirty="0">
                <a:latin typeface="メイリオ" panose="020B0604030504040204" pitchFamily="50" charset="-128"/>
                <a:ea typeface="メイリオ" panose="020B0604030504040204" pitchFamily="50" charset="-128"/>
              </a:rPr>
              <a:t>   </a:t>
            </a:r>
            <a:r>
              <a:rPr lang="ja-JP" altLang="en-US" sz="1600" dirty="0">
                <a:latin typeface="メイリオ" panose="020B0604030504040204" pitchFamily="50" charset="-128"/>
                <a:ea typeface="メイリオ" panose="020B0604030504040204" pitchFamily="50" charset="-128"/>
              </a:rPr>
              <a:t>伴い、接種区域は北海道を除く</a:t>
            </a:r>
            <a:r>
              <a:rPr lang="en-US" altLang="ja-JP" sz="1600" dirty="0">
                <a:latin typeface="メイリオ" panose="020B0604030504040204" pitchFamily="50" charset="-128"/>
                <a:ea typeface="メイリオ" panose="020B0604030504040204" pitchFamily="50" charset="-128"/>
              </a:rPr>
              <a:t>46</a:t>
            </a:r>
            <a:r>
              <a:rPr lang="ja-JP" altLang="en-US" sz="1600" dirty="0">
                <a:latin typeface="メイリオ" panose="020B0604030504040204" pitchFamily="50" charset="-128"/>
                <a:ea typeface="メイリオ" panose="020B0604030504040204" pitchFamily="50" charset="-128"/>
              </a:rPr>
              <a:t>都府県に拡大。</a:t>
            </a:r>
            <a:endParaRPr lang="en-US" altLang="ja-JP" sz="1600" dirty="0">
              <a:solidFill>
                <a:prstClr val="black"/>
              </a:solidFill>
              <a:latin typeface="メイリオ" panose="020B0604030504040204" pitchFamily="50" charset="-128"/>
              <a:ea typeface="メイリオ" panose="020B0604030504040204" pitchFamily="50" charset="-128"/>
            </a:endParaRPr>
          </a:p>
        </p:txBody>
      </p:sp>
      <p:sp>
        <p:nvSpPr>
          <p:cNvPr id="9" name="テキスト ボックス 8">
            <a:extLst>
              <a:ext uri="{FF2B5EF4-FFF2-40B4-BE49-F238E27FC236}">
                <a16:creationId xmlns:a16="http://schemas.microsoft.com/office/drawing/2014/main" id="{803D1192-DC93-05E2-B468-4BC31059DA4B}"/>
              </a:ext>
            </a:extLst>
          </p:cNvPr>
          <p:cNvSpPr txBox="1"/>
          <p:nvPr/>
        </p:nvSpPr>
        <p:spPr>
          <a:xfrm>
            <a:off x="162000" y="1764000"/>
            <a:ext cx="1488478" cy="319639"/>
          </a:xfrm>
          <a:prstGeom prst="rect">
            <a:avLst/>
          </a:prstGeom>
          <a:solidFill>
            <a:srgbClr val="FFF2CC"/>
          </a:solidFill>
          <a:ln w="12700" cap="flat" cmpd="sng" algn="ctr">
            <a:solidFill>
              <a:sysClr val="windowText" lastClr="000000"/>
            </a:solidFill>
            <a:prstDash val="solid"/>
            <a:miter lim="800000"/>
          </a:ln>
          <a:effectLst/>
        </p:spPr>
        <p:txBody>
          <a:bodyPr wrap="square" rtlCol="0">
            <a:spAutoFit/>
          </a:bodyPr>
          <a:lstStyle/>
          <a:p>
            <a:pPr defTabSz="779173">
              <a:defRPr/>
            </a:pPr>
            <a:r>
              <a:rPr kumimoji="1" lang="ja-JP" altLang="en-US" sz="1477" b="1" kern="0">
                <a:solidFill>
                  <a:prstClr val="black"/>
                </a:solidFill>
                <a:latin typeface="Meiryo UI" panose="020B0604030504040204" pitchFamily="50" charset="-128"/>
                <a:ea typeface="Meiryo UI" panose="020B0604030504040204" pitchFamily="50" charset="-128"/>
              </a:rPr>
              <a:t>発生状況の推移</a:t>
            </a:r>
          </a:p>
        </p:txBody>
      </p:sp>
      <p:graphicFrame>
        <p:nvGraphicFramePr>
          <p:cNvPr id="14" name="グラフ 5">
            <a:extLst>
              <a:ext uri="{FF2B5EF4-FFF2-40B4-BE49-F238E27FC236}">
                <a16:creationId xmlns:a16="http://schemas.microsoft.com/office/drawing/2014/main" id="{99F700E9-50DE-4174-B2AB-BB46DDCAA529}"/>
              </a:ext>
            </a:extLst>
          </p:cNvPr>
          <p:cNvGraphicFramePr/>
          <p:nvPr/>
        </p:nvGraphicFramePr>
        <p:xfrm>
          <a:off x="77439" y="2513961"/>
          <a:ext cx="4536000" cy="3946869"/>
        </p:xfrm>
        <a:graphic>
          <a:graphicData uri="http://schemas.openxmlformats.org/drawingml/2006/chart">
            <c:chart xmlns:c="http://schemas.openxmlformats.org/drawingml/2006/chart" xmlns:r="http://schemas.openxmlformats.org/officeDocument/2006/relationships" r:id="rId3"/>
          </a:graphicData>
        </a:graphic>
      </p:graphicFrame>
      <p:sp>
        <p:nvSpPr>
          <p:cNvPr id="21" name="吹き出し: 角を丸めた四角形 20">
            <a:extLst>
              <a:ext uri="{FF2B5EF4-FFF2-40B4-BE49-F238E27FC236}">
                <a16:creationId xmlns:a16="http://schemas.microsoft.com/office/drawing/2014/main" id="{3CBC7C06-4B39-261B-C88E-D912AE9F20EB}"/>
              </a:ext>
            </a:extLst>
          </p:cNvPr>
          <p:cNvSpPr/>
          <p:nvPr/>
        </p:nvSpPr>
        <p:spPr>
          <a:xfrm>
            <a:off x="1225062" y="2270289"/>
            <a:ext cx="2011383" cy="487344"/>
          </a:xfrm>
          <a:prstGeom prst="wedgeRoundRectCallout">
            <a:avLst>
              <a:gd name="adj1" fmla="val -48177"/>
              <a:gd name="adj2" fmla="val 125543"/>
              <a:gd name="adj3" fmla="val 16667"/>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lIns="33231" tIns="33231" rIns="33231" bIns="33231" rtlCol="0" anchor="ctr"/>
          <a:lstStyle/>
          <a:p>
            <a:pPr algn="ctr" defTabSz="422041">
              <a:defRPr/>
            </a:pPr>
            <a:r>
              <a:rPr kumimoji="1" lang="ja-JP" altLang="en-US" sz="1015">
                <a:solidFill>
                  <a:srgbClr val="FF0000"/>
                </a:solidFill>
                <a:latin typeface="Meiryo UI" panose="020B0604030504040204" pitchFamily="50" charset="-128"/>
                <a:ea typeface="Meiryo UI" panose="020B0604030504040204" pitchFamily="50" charset="-128"/>
              </a:rPr>
              <a:t>令和元（</a:t>
            </a:r>
            <a:r>
              <a:rPr kumimoji="1" lang="en-US" altLang="ja-JP" sz="1015">
                <a:solidFill>
                  <a:srgbClr val="FF0000"/>
                </a:solidFill>
                <a:latin typeface="Meiryo UI" panose="020B0604030504040204" pitchFamily="50" charset="-128"/>
                <a:ea typeface="Meiryo UI" panose="020B0604030504040204" pitchFamily="50" charset="-128"/>
              </a:rPr>
              <a:t>2019</a:t>
            </a:r>
            <a:r>
              <a:rPr kumimoji="1" lang="ja-JP" altLang="en-US" sz="1015">
                <a:solidFill>
                  <a:srgbClr val="FF0000"/>
                </a:solidFill>
                <a:latin typeface="Meiryo UI" panose="020B0604030504040204" pitchFamily="50" charset="-128"/>
                <a:ea typeface="Meiryo UI" panose="020B0604030504040204" pitchFamily="50" charset="-128"/>
              </a:rPr>
              <a:t>）年</a:t>
            </a:r>
            <a:r>
              <a:rPr kumimoji="1" lang="en-US" altLang="ja-JP" sz="1015">
                <a:solidFill>
                  <a:srgbClr val="FF0000"/>
                </a:solidFill>
                <a:latin typeface="Meiryo UI" panose="020B0604030504040204" pitchFamily="50" charset="-128"/>
                <a:ea typeface="Meiryo UI" panose="020B0604030504040204" pitchFamily="50" charset="-128"/>
              </a:rPr>
              <a:t>10</a:t>
            </a:r>
            <a:r>
              <a:rPr kumimoji="1" lang="ja-JP" altLang="en-US" sz="1015">
                <a:solidFill>
                  <a:srgbClr val="FF0000"/>
                </a:solidFill>
                <a:latin typeface="Meiryo UI" panose="020B0604030504040204" pitchFamily="50" charset="-128"/>
                <a:ea typeface="Meiryo UI" panose="020B0604030504040204" pitchFamily="50" charset="-128"/>
              </a:rPr>
              <a:t>月</a:t>
            </a:r>
            <a:endParaRPr kumimoji="1" lang="en-US" altLang="ja-JP" sz="1015">
              <a:solidFill>
                <a:srgbClr val="FF0000"/>
              </a:solidFill>
              <a:latin typeface="Meiryo UI" panose="020B0604030504040204" pitchFamily="50" charset="-128"/>
              <a:ea typeface="Meiryo UI" panose="020B0604030504040204" pitchFamily="50" charset="-128"/>
            </a:endParaRPr>
          </a:p>
          <a:p>
            <a:pPr algn="ctr" defTabSz="422041">
              <a:defRPr/>
            </a:pPr>
            <a:r>
              <a:rPr kumimoji="1" lang="ja-JP" altLang="en-US" sz="1015">
                <a:solidFill>
                  <a:srgbClr val="FF0000"/>
                </a:solidFill>
                <a:latin typeface="Meiryo UI" panose="020B0604030504040204" pitchFamily="50" charset="-128"/>
                <a:ea typeface="Meiryo UI" panose="020B0604030504040204" pitchFamily="50" charset="-128"/>
              </a:rPr>
              <a:t>ワクチン接種開始</a:t>
            </a:r>
            <a:endParaRPr kumimoji="1" lang="en-US" altLang="ja-JP" sz="1015">
              <a:solidFill>
                <a:srgbClr val="FF0000"/>
              </a:solidFill>
              <a:latin typeface="Meiryo UI" panose="020B0604030504040204" pitchFamily="50" charset="-128"/>
              <a:ea typeface="Meiryo UI" panose="020B0604030504040204" pitchFamily="50" charset="-128"/>
            </a:endParaRPr>
          </a:p>
          <a:p>
            <a:pPr algn="ctr" defTabSz="422041">
              <a:defRPr/>
            </a:pPr>
            <a:r>
              <a:rPr kumimoji="1" lang="ja-JP" altLang="en-US" sz="1015">
                <a:solidFill>
                  <a:srgbClr val="FF0000"/>
                </a:solidFill>
                <a:latin typeface="Meiryo UI" panose="020B0604030504040204" pitchFamily="50" charset="-128"/>
                <a:ea typeface="Meiryo UI" panose="020B0604030504040204" pitchFamily="50" charset="-128"/>
              </a:rPr>
              <a:t>（以降、接種地域を順次拡大）</a:t>
            </a:r>
          </a:p>
        </p:txBody>
      </p:sp>
      <p:sp>
        <p:nvSpPr>
          <p:cNvPr id="26" name="テキスト ボックス 25">
            <a:extLst>
              <a:ext uri="{FF2B5EF4-FFF2-40B4-BE49-F238E27FC236}">
                <a16:creationId xmlns:a16="http://schemas.microsoft.com/office/drawing/2014/main" id="{8CCDD5E8-A8CC-B7C1-8557-AADACCEC266E}"/>
              </a:ext>
            </a:extLst>
          </p:cNvPr>
          <p:cNvSpPr txBox="1"/>
          <p:nvPr/>
        </p:nvSpPr>
        <p:spPr>
          <a:xfrm>
            <a:off x="4419724" y="5966182"/>
            <a:ext cx="533276" cy="220188"/>
          </a:xfrm>
          <a:prstGeom prst="rect">
            <a:avLst/>
          </a:prstGeom>
          <a:noFill/>
        </p:spPr>
        <p:txBody>
          <a:bodyPr wrap="square" rtlCol="0">
            <a:spAutoFit/>
          </a:bodyPr>
          <a:lstStyle/>
          <a:p>
            <a:pPr defTabSz="316539">
              <a:defRPr/>
            </a:pPr>
            <a:r>
              <a:rPr kumimoji="1" lang="ja-JP" altLang="en-US" sz="831">
                <a:solidFill>
                  <a:prstClr val="black"/>
                </a:solidFill>
                <a:latin typeface="Meiryo UI" panose="020B0604030504040204" pitchFamily="50" charset="-128"/>
                <a:ea typeface="Meiryo UI" panose="020B0604030504040204" pitchFamily="50" charset="-128"/>
              </a:rPr>
              <a:t>（年）</a:t>
            </a:r>
          </a:p>
        </p:txBody>
      </p:sp>
      <p:sp>
        <p:nvSpPr>
          <p:cNvPr id="27" name="吹き出し: 角を丸めた四角形 26">
            <a:extLst>
              <a:ext uri="{FF2B5EF4-FFF2-40B4-BE49-F238E27FC236}">
                <a16:creationId xmlns:a16="http://schemas.microsoft.com/office/drawing/2014/main" id="{F6E9386D-C2AB-A7EB-7E31-0FE7C74903E8}"/>
              </a:ext>
            </a:extLst>
          </p:cNvPr>
          <p:cNvSpPr/>
          <p:nvPr/>
        </p:nvSpPr>
        <p:spPr>
          <a:xfrm>
            <a:off x="1972382" y="4174350"/>
            <a:ext cx="2189018" cy="487344"/>
          </a:xfrm>
          <a:prstGeom prst="wedgeRoundRectCallout">
            <a:avLst>
              <a:gd name="adj1" fmla="val 11101"/>
              <a:gd name="adj2" fmla="val 160429"/>
              <a:gd name="adj3" fmla="val 16667"/>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lIns="33231" tIns="33231" rIns="33231" bIns="33231" rtlCol="0" anchor="ctr"/>
          <a:lstStyle/>
          <a:p>
            <a:pPr algn="ctr" defTabSz="422041">
              <a:defRPr/>
            </a:pPr>
            <a:r>
              <a:rPr kumimoji="1" lang="ja-JP" altLang="en-US" sz="1015">
                <a:solidFill>
                  <a:srgbClr val="FF0000"/>
                </a:solidFill>
                <a:latin typeface="Meiryo UI" panose="020B0604030504040204" pitchFamily="50" charset="-128"/>
                <a:ea typeface="Meiryo UI" panose="020B0604030504040204" pitchFamily="50" charset="-128"/>
              </a:rPr>
              <a:t>令和５（</a:t>
            </a:r>
            <a:r>
              <a:rPr kumimoji="1" lang="en-US" altLang="ja-JP" sz="1015">
                <a:solidFill>
                  <a:srgbClr val="FF0000"/>
                </a:solidFill>
                <a:latin typeface="Meiryo UI" panose="020B0604030504040204" pitchFamily="50" charset="-128"/>
                <a:ea typeface="Meiryo UI" panose="020B0604030504040204" pitchFamily="50" charset="-128"/>
              </a:rPr>
              <a:t>2023</a:t>
            </a:r>
            <a:r>
              <a:rPr kumimoji="1" lang="ja-JP" altLang="en-US" sz="1015">
                <a:solidFill>
                  <a:srgbClr val="FF0000"/>
                </a:solidFill>
                <a:latin typeface="Meiryo UI" panose="020B0604030504040204" pitchFamily="50" charset="-128"/>
                <a:ea typeface="Meiryo UI" panose="020B0604030504040204" pitchFamily="50" charset="-128"/>
              </a:rPr>
              <a:t>）年９月</a:t>
            </a:r>
            <a:endParaRPr kumimoji="1" lang="en-US" altLang="ja-JP" sz="1015">
              <a:solidFill>
                <a:srgbClr val="FF0000"/>
              </a:solidFill>
              <a:latin typeface="Meiryo UI" panose="020B0604030504040204" pitchFamily="50" charset="-128"/>
              <a:ea typeface="Meiryo UI" panose="020B0604030504040204" pitchFamily="50" charset="-128"/>
            </a:endParaRPr>
          </a:p>
          <a:p>
            <a:pPr algn="ctr" defTabSz="422041">
              <a:defRPr/>
            </a:pPr>
            <a:r>
              <a:rPr kumimoji="1" lang="ja-JP" altLang="en-US" sz="1015">
                <a:solidFill>
                  <a:srgbClr val="FF0000"/>
                </a:solidFill>
                <a:latin typeface="Meiryo UI" panose="020B0604030504040204" pitchFamily="50" charset="-128"/>
                <a:ea typeface="Meiryo UI" panose="020B0604030504040204" pitchFamily="50" charset="-128"/>
              </a:rPr>
              <a:t>九州でワクチン接種開始</a:t>
            </a:r>
            <a:endParaRPr kumimoji="1" lang="en-US" altLang="ja-JP" sz="1015">
              <a:solidFill>
                <a:srgbClr val="FF0000"/>
              </a:solidFill>
              <a:latin typeface="Meiryo UI" panose="020B0604030504040204" pitchFamily="50" charset="-128"/>
              <a:ea typeface="Meiryo UI" panose="020B0604030504040204" pitchFamily="50" charset="-128"/>
            </a:endParaRPr>
          </a:p>
          <a:p>
            <a:pPr algn="ctr" defTabSz="422041">
              <a:defRPr/>
            </a:pPr>
            <a:r>
              <a:rPr kumimoji="1" lang="ja-JP" altLang="en-US" sz="1015">
                <a:solidFill>
                  <a:srgbClr val="FF0000"/>
                </a:solidFill>
                <a:latin typeface="Meiryo UI" panose="020B0604030504040204" pitchFamily="50" charset="-128"/>
                <a:ea typeface="Meiryo UI" panose="020B0604030504040204" pitchFamily="50" charset="-128"/>
              </a:rPr>
              <a:t>（北海道を除く全地域が接種地域に）</a:t>
            </a:r>
          </a:p>
        </p:txBody>
      </p:sp>
      <p:sp>
        <p:nvSpPr>
          <p:cNvPr id="28" name="テキスト ボックス 27">
            <a:extLst>
              <a:ext uri="{FF2B5EF4-FFF2-40B4-BE49-F238E27FC236}">
                <a16:creationId xmlns:a16="http://schemas.microsoft.com/office/drawing/2014/main" id="{28C3EBD6-35AC-99B6-01A6-A13C4713AF9F}"/>
              </a:ext>
            </a:extLst>
          </p:cNvPr>
          <p:cNvSpPr txBox="1"/>
          <p:nvPr/>
        </p:nvSpPr>
        <p:spPr>
          <a:xfrm>
            <a:off x="5417931" y="1756181"/>
            <a:ext cx="1909304" cy="319639"/>
          </a:xfrm>
          <a:prstGeom prst="rect">
            <a:avLst/>
          </a:prstGeom>
          <a:solidFill>
            <a:srgbClr val="FFF2CC"/>
          </a:solidFill>
          <a:ln w="12700" cap="flat" cmpd="sng" algn="ctr">
            <a:solidFill>
              <a:sysClr val="windowText" lastClr="000000"/>
            </a:solidFill>
            <a:prstDash val="solid"/>
            <a:miter lim="800000"/>
          </a:ln>
          <a:effectLst/>
        </p:spPr>
        <p:txBody>
          <a:bodyPr wrap="square" rtlCol="0">
            <a:spAutoFit/>
          </a:bodyPr>
          <a:lstStyle/>
          <a:p>
            <a:pPr defTabSz="779173">
              <a:defRPr/>
            </a:pPr>
            <a:r>
              <a:rPr lang="en-US" altLang="ja-JP" sz="1477" b="1" kern="0">
                <a:solidFill>
                  <a:prstClr val="black"/>
                </a:solidFill>
                <a:latin typeface="Meiryo UI" panose="020B0604030504040204" pitchFamily="50" charset="-128"/>
                <a:ea typeface="Meiryo UI" panose="020B0604030504040204" pitchFamily="50" charset="-128"/>
              </a:rPr>
              <a:t>2026</a:t>
            </a:r>
            <a:r>
              <a:rPr kumimoji="1" lang="ja-JP" altLang="en-US" sz="1477" b="1" kern="0">
                <a:solidFill>
                  <a:prstClr val="black"/>
                </a:solidFill>
                <a:latin typeface="Meiryo UI" panose="020B0604030504040204" pitchFamily="50" charset="-128"/>
                <a:ea typeface="Meiryo UI" panose="020B0604030504040204" pitchFamily="50" charset="-128"/>
              </a:rPr>
              <a:t>年の発生状況</a:t>
            </a:r>
          </a:p>
        </p:txBody>
      </p:sp>
      <p:sp>
        <p:nvSpPr>
          <p:cNvPr id="29" name="テキスト ボックス 28">
            <a:extLst>
              <a:ext uri="{FF2B5EF4-FFF2-40B4-BE49-F238E27FC236}">
                <a16:creationId xmlns:a16="http://schemas.microsoft.com/office/drawing/2014/main" id="{18116EB5-31FC-7028-0A24-2594F384ED3D}"/>
              </a:ext>
            </a:extLst>
          </p:cNvPr>
          <p:cNvSpPr txBox="1"/>
          <p:nvPr/>
        </p:nvSpPr>
        <p:spPr>
          <a:xfrm>
            <a:off x="4778276" y="2083639"/>
            <a:ext cx="4869009" cy="709440"/>
          </a:xfrm>
          <a:prstGeom prst="rect">
            <a:avLst/>
          </a:prstGeom>
          <a:noFill/>
        </p:spPr>
        <p:txBody>
          <a:bodyPr wrap="square" lIns="84406" tIns="42203" rIns="84406" bIns="42203" rtlCol="0" anchor="t">
            <a:spAutoFit/>
          </a:bodyPr>
          <a:lstStyle/>
          <a:p>
            <a:pPr indent="164127" defTabSz="422041">
              <a:lnSpc>
                <a:spcPts val="2600"/>
              </a:lnSpc>
              <a:defRPr/>
            </a:pPr>
            <a:r>
              <a:rPr lang="en-US" altLang="ja-JP" sz="1600">
                <a:solidFill>
                  <a:prstClr val="black"/>
                </a:solidFill>
                <a:latin typeface="Meiryo UI"/>
                <a:ea typeface="Meiryo UI"/>
              </a:rPr>
              <a:t>2</a:t>
            </a:r>
            <a:r>
              <a:rPr kumimoji="1" lang="en-US" altLang="ja-JP" sz="1600">
                <a:solidFill>
                  <a:prstClr val="black"/>
                </a:solidFill>
                <a:latin typeface="Meiryo UI"/>
                <a:ea typeface="Meiryo UI"/>
              </a:rPr>
              <a:t>/26</a:t>
            </a:r>
            <a:r>
              <a:rPr kumimoji="1" lang="ja-JP" altLang="en-US" sz="1600">
                <a:solidFill>
                  <a:prstClr val="black"/>
                </a:solidFill>
                <a:latin typeface="Meiryo UI"/>
                <a:ea typeface="Meiryo UI"/>
              </a:rPr>
              <a:t>　国内</a:t>
            </a:r>
            <a:r>
              <a:rPr lang="en-US" altLang="ja-JP" sz="1600">
                <a:solidFill>
                  <a:prstClr val="black"/>
                </a:solidFill>
                <a:latin typeface="Meiryo UI"/>
                <a:ea typeface="Meiryo UI"/>
              </a:rPr>
              <a:t>101</a:t>
            </a:r>
            <a:r>
              <a:rPr kumimoji="1" lang="ja-JP" altLang="en-US" sz="1600">
                <a:solidFill>
                  <a:prstClr val="black"/>
                </a:solidFill>
                <a:latin typeface="Meiryo UI"/>
                <a:ea typeface="Meiryo UI"/>
              </a:rPr>
              <a:t>例目</a:t>
            </a:r>
            <a:r>
              <a:rPr lang="en-US" altLang="ja-JP" sz="1600">
                <a:solidFill>
                  <a:prstClr val="black"/>
                </a:solidFill>
                <a:latin typeface="Meiryo UI"/>
                <a:ea typeface="Meiryo UI"/>
              </a:rPr>
              <a:t>(</a:t>
            </a:r>
            <a:r>
              <a:rPr kumimoji="1" lang="ja-JP" altLang="en-US" sz="1600">
                <a:solidFill>
                  <a:prstClr val="black"/>
                </a:solidFill>
                <a:latin typeface="Meiryo UI"/>
                <a:ea typeface="Meiryo UI"/>
              </a:rPr>
              <a:t>群馬県</a:t>
            </a:r>
            <a:r>
              <a:rPr kumimoji="1" lang="en-US" altLang="ja-JP" sz="1600">
                <a:solidFill>
                  <a:prstClr val="black"/>
                </a:solidFill>
                <a:latin typeface="Meiryo UI"/>
                <a:ea typeface="Meiryo UI"/>
              </a:rPr>
              <a:t>15</a:t>
            </a:r>
            <a:r>
              <a:rPr kumimoji="1" lang="ja-JP" altLang="en-US" sz="1600">
                <a:solidFill>
                  <a:prstClr val="black"/>
                </a:solidFill>
                <a:latin typeface="Meiryo UI"/>
                <a:ea typeface="Meiryo UI"/>
              </a:rPr>
              <a:t>例目</a:t>
            </a:r>
            <a:r>
              <a:rPr lang="ja-JP" altLang="en-US" sz="1600">
                <a:solidFill>
                  <a:prstClr val="black"/>
                </a:solidFill>
                <a:latin typeface="Meiryo UI"/>
                <a:ea typeface="Meiryo UI"/>
              </a:rPr>
              <a:t>）</a:t>
            </a:r>
            <a:endParaRPr lang="en-US" altLang="ja-JP" sz="1600">
              <a:solidFill>
                <a:prstClr val="black"/>
              </a:solidFill>
              <a:latin typeface="Meiryo UI"/>
              <a:ea typeface="Meiryo UI"/>
            </a:endParaRPr>
          </a:p>
          <a:p>
            <a:pPr indent="164127" defTabSz="422041">
              <a:lnSpc>
                <a:spcPts val="2600"/>
              </a:lnSpc>
              <a:defRPr/>
            </a:pPr>
            <a:r>
              <a:rPr kumimoji="1" lang="ja-JP" altLang="en-US" sz="1600">
                <a:solidFill>
                  <a:prstClr val="black"/>
                </a:solidFill>
                <a:latin typeface="Meiryo UI"/>
                <a:ea typeface="Meiryo UI"/>
              </a:rPr>
              <a:t>　：約</a:t>
            </a:r>
            <a:r>
              <a:rPr lang="en-US" altLang="ja-JP" sz="1600">
                <a:solidFill>
                  <a:prstClr val="black"/>
                </a:solidFill>
                <a:latin typeface="Meiryo UI"/>
                <a:ea typeface="Meiryo UI"/>
              </a:rPr>
              <a:t>2</a:t>
            </a:r>
            <a:r>
              <a:rPr kumimoji="1" lang="en-US" altLang="ja-JP" sz="1600">
                <a:solidFill>
                  <a:prstClr val="black"/>
                </a:solidFill>
                <a:latin typeface="Meiryo UI"/>
                <a:ea typeface="Meiryo UI"/>
              </a:rPr>
              <a:t>,000</a:t>
            </a:r>
            <a:r>
              <a:rPr kumimoji="1" lang="ja-JP" altLang="en-US" sz="1600">
                <a:solidFill>
                  <a:prstClr val="black"/>
                </a:solidFill>
                <a:latin typeface="Meiryo UI"/>
                <a:ea typeface="Meiryo UI"/>
              </a:rPr>
              <a:t>頭殺処分</a:t>
            </a:r>
            <a:endParaRPr kumimoji="1" lang="en-US" altLang="ja-JP" sz="1600">
              <a:solidFill>
                <a:prstClr val="black"/>
              </a:solidFill>
              <a:latin typeface="Meiryo UI"/>
              <a:ea typeface="Meiryo UI"/>
            </a:endParaRPr>
          </a:p>
        </p:txBody>
      </p:sp>
      <p:sp>
        <p:nvSpPr>
          <p:cNvPr id="31" name="テキスト ボックス 30">
            <a:extLst>
              <a:ext uri="{FF2B5EF4-FFF2-40B4-BE49-F238E27FC236}">
                <a16:creationId xmlns:a16="http://schemas.microsoft.com/office/drawing/2014/main" id="{6B293DF6-51D3-1BE8-6A21-0F1D2A23B409}"/>
              </a:ext>
            </a:extLst>
          </p:cNvPr>
          <p:cNvSpPr txBox="1"/>
          <p:nvPr/>
        </p:nvSpPr>
        <p:spPr>
          <a:xfrm>
            <a:off x="7057934" y="3358941"/>
            <a:ext cx="2018200" cy="234360"/>
          </a:xfrm>
          <a:prstGeom prst="rect">
            <a:avLst/>
          </a:prstGeom>
          <a:noFill/>
        </p:spPr>
        <p:txBody>
          <a:bodyPr wrap="square" rtlCol="0">
            <a:spAutoFit/>
          </a:bodyPr>
          <a:lstStyle/>
          <a:p>
            <a:pPr algn="r"/>
            <a:r>
              <a:rPr kumimoji="1" lang="ja-JP" altLang="en-US" sz="923">
                <a:latin typeface="メイリオ" panose="020B0604030504040204" pitchFamily="50" charset="-128"/>
                <a:ea typeface="メイリオ" panose="020B0604030504040204" pitchFamily="50" charset="-128"/>
              </a:rPr>
              <a:t>（</a:t>
            </a:r>
            <a:r>
              <a:rPr kumimoji="1" lang="en-US" altLang="ja-JP" sz="923">
                <a:latin typeface="メイリオ" panose="020B0604030504040204" pitchFamily="50" charset="-128"/>
                <a:ea typeface="メイリオ" panose="020B0604030504040204" pitchFamily="50" charset="-128"/>
              </a:rPr>
              <a:t>※</a:t>
            </a:r>
            <a:r>
              <a:rPr kumimoji="1" lang="ja-JP" altLang="en-US" sz="923">
                <a:latin typeface="メイリオ" panose="020B0604030504040204" pitchFamily="50" charset="-128"/>
                <a:ea typeface="メイリオ" panose="020B0604030504040204" pitchFamily="50" charset="-128"/>
              </a:rPr>
              <a:t>関連農場の対象頭数を含む）</a:t>
            </a:r>
          </a:p>
        </p:txBody>
      </p:sp>
      <p:sp>
        <p:nvSpPr>
          <p:cNvPr id="33" name="吹き出し: 角を丸めた四角形 32">
            <a:extLst>
              <a:ext uri="{FF2B5EF4-FFF2-40B4-BE49-F238E27FC236}">
                <a16:creationId xmlns:a16="http://schemas.microsoft.com/office/drawing/2014/main" id="{90FE39DD-635F-BD1C-F899-F44645E36FAE}"/>
              </a:ext>
            </a:extLst>
          </p:cNvPr>
          <p:cNvSpPr/>
          <p:nvPr/>
        </p:nvSpPr>
        <p:spPr>
          <a:xfrm>
            <a:off x="3439952" y="3567419"/>
            <a:ext cx="1513048" cy="487344"/>
          </a:xfrm>
          <a:prstGeom prst="wedgeRoundRectCallout">
            <a:avLst>
              <a:gd name="adj1" fmla="val 4637"/>
              <a:gd name="adj2" fmla="val 212834"/>
              <a:gd name="adj3" fmla="val 16667"/>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lIns="33231" tIns="33231" rIns="33231" bIns="33231" rtlCol="0" anchor="ctr"/>
          <a:lstStyle/>
          <a:p>
            <a:pPr algn="ctr" defTabSz="422041">
              <a:defRPr/>
            </a:pPr>
            <a:r>
              <a:rPr kumimoji="1" lang="ja-JP" altLang="en-US" sz="1015">
                <a:solidFill>
                  <a:srgbClr val="FF0000"/>
                </a:solidFill>
                <a:latin typeface="Meiryo UI" panose="020B0604030504040204" pitchFamily="50" charset="-128"/>
                <a:ea typeface="Meiryo UI" panose="020B0604030504040204" pitchFamily="50" charset="-128"/>
              </a:rPr>
              <a:t>令和８（</a:t>
            </a:r>
            <a:r>
              <a:rPr kumimoji="1" lang="en-US" altLang="ja-JP" sz="1015">
                <a:solidFill>
                  <a:srgbClr val="FF0000"/>
                </a:solidFill>
                <a:latin typeface="Meiryo UI" panose="020B0604030504040204" pitchFamily="50" charset="-128"/>
                <a:ea typeface="Meiryo UI" panose="020B0604030504040204" pitchFamily="50" charset="-128"/>
              </a:rPr>
              <a:t>2026</a:t>
            </a:r>
            <a:r>
              <a:rPr kumimoji="1" lang="ja-JP" altLang="en-US" sz="1015">
                <a:solidFill>
                  <a:srgbClr val="FF0000"/>
                </a:solidFill>
                <a:latin typeface="Meiryo UI" panose="020B0604030504040204" pitchFamily="50" charset="-128"/>
                <a:ea typeface="Meiryo UI" panose="020B0604030504040204" pitchFamily="50" charset="-128"/>
              </a:rPr>
              <a:t>）年５月</a:t>
            </a:r>
            <a:endParaRPr kumimoji="1" lang="en-US" altLang="ja-JP" sz="1015">
              <a:solidFill>
                <a:srgbClr val="FF0000"/>
              </a:solidFill>
              <a:latin typeface="Meiryo UI" panose="020B0604030504040204" pitchFamily="50" charset="-128"/>
              <a:ea typeface="Meiryo UI" panose="020B0604030504040204" pitchFamily="50" charset="-128"/>
            </a:endParaRPr>
          </a:p>
          <a:p>
            <a:pPr algn="ctr" defTabSz="422041">
              <a:defRPr/>
            </a:pPr>
            <a:r>
              <a:rPr lang="ja-JP" altLang="en-US" sz="1015">
                <a:solidFill>
                  <a:srgbClr val="FF0000"/>
                </a:solidFill>
                <a:latin typeface="Meiryo UI" panose="020B0604030504040204" pitchFamily="50" charset="-128"/>
                <a:ea typeface="Meiryo UI" panose="020B0604030504040204" pitchFamily="50" charset="-128"/>
              </a:rPr>
              <a:t>選択殺処分の開始</a:t>
            </a:r>
            <a:endParaRPr kumimoji="1" lang="en-US" altLang="ja-JP" sz="1015">
              <a:solidFill>
                <a:srgbClr val="FF0000"/>
              </a:solidFill>
              <a:latin typeface="Meiryo UI" panose="020B0604030504040204" pitchFamily="50" charset="-128"/>
              <a:ea typeface="Meiryo UI" panose="020B0604030504040204" pitchFamily="50" charset="-128"/>
            </a:endParaRPr>
          </a:p>
        </p:txBody>
      </p:sp>
      <p:sp>
        <p:nvSpPr>
          <p:cNvPr id="34" name="テキスト ボックス 33">
            <a:extLst>
              <a:ext uri="{FF2B5EF4-FFF2-40B4-BE49-F238E27FC236}">
                <a16:creationId xmlns:a16="http://schemas.microsoft.com/office/drawing/2014/main" id="{665B9033-9323-01C1-E0EC-5C16AA339159}"/>
              </a:ext>
            </a:extLst>
          </p:cNvPr>
          <p:cNvSpPr txBox="1"/>
          <p:nvPr/>
        </p:nvSpPr>
        <p:spPr>
          <a:xfrm>
            <a:off x="4778276" y="2876803"/>
            <a:ext cx="4953000" cy="716543"/>
          </a:xfrm>
          <a:prstGeom prst="rect">
            <a:avLst/>
          </a:prstGeom>
          <a:noFill/>
        </p:spPr>
        <p:txBody>
          <a:bodyPr wrap="square">
            <a:spAutoFit/>
          </a:bodyPr>
          <a:lstStyle/>
          <a:p>
            <a:pPr marL="0" marR="0" lvl="0" indent="164127" algn="l" defTabSz="422041" rtl="0" eaLnBrk="1" fontAlgn="auto" latinLnBrk="0" hangingPunct="1">
              <a:lnSpc>
                <a:spcPts val="2600"/>
              </a:lnSpc>
              <a:spcBef>
                <a:spcPts val="0"/>
              </a:spcBef>
              <a:spcAft>
                <a:spcPts val="0"/>
              </a:spcAft>
              <a:buClrTx/>
              <a:buSzTx/>
              <a:buFontTx/>
              <a:buNone/>
              <a:tabLst/>
              <a:defRPr/>
            </a:pPr>
            <a:r>
              <a:rPr kumimoji="0" lang="en-US" altLang="ja-JP" sz="1600" b="0" i="0" u="none" strike="noStrike" kern="1200" cap="none" spc="0" normalizeH="0" baseline="0" noProof="0">
                <a:ln>
                  <a:noFill/>
                </a:ln>
                <a:solidFill>
                  <a:prstClr val="black"/>
                </a:solidFill>
                <a:effectLst/>
                <a:uLnTx/>
                <a:uFillTx/>
                <a:latin typeface="Meiryo UI"/>
                <a:ea typeface="Meiryo UI"/>
                <a:cs typeface="+mn-cs"/>
              </a:rPr>
              <a:t>3/11</a:t>
            </a:r>
            <a:r>
              <a:rPr kumimoji="0" lang="ja-JP" altLang="en-US" sz="1600" b="0" i="0" u="none" strike="noStrike" kern="1200" cap="none" spc="0" normalizeH="0" baseline="0" noProof="0">
                <a:ln>
                  <a:noFill/>
                </a:ln>
                <a:solidFill>
                  <a:prstClr val="black"/>
                </a:solidFill>
                <a:effectLst/>
                <a:uLnTx/>
                <a:uFillTx/>
                <a:latin typeface="Meiryo UI"/>
                <a:ea typeface="Meiryo UI"/>
                <a:cs typeface="+mn-cs"/>
              </a:rPr>
              <a:t>　国内</a:t>
            </a:r>
            <a:r>
              <a:rPr kumimoji="0" lang="en-US" altLang="ja-JP" sz="1600" b="0" i="0" u="none" strike="noStrike" kern="1200" cap="none" spc="0" normalizeH="0" baseline="0" noProof="0">
                <a:ln>
                  <a:noFill/>
                </a:ln>
                <a:solidFill>
                  <a:prstClr val="black"/>
                </a:solidFill>
                <a:effectLst/>
                <a:uLnTx/>
                <a:uFillTx/>
                <a:latin typeface="Meiryo UI"/>
                <a:ea typeface="Meiryo UI"/>
                <a:cs typeface="+mn-cs"/>
              </a:rPr>
              <a:t>102</a:t>
            </a:r>
            <a:r>
              <a:rPr kumimoji="0" lang="ja-JP" altLang="en-US" sz="1600" b="0" i="0" u="none" strike="noStrike" kern="1200" cap="none" spc="0" normalizeH="0" baseline="0" noProof="0">
                <a:ln>
                  <a:noFill/>
                </a:ln>
                <a:solidFill>
                  <a:prstClr val="black"/>
                </a:solidFill>
                <a:effectLst/>
                <a:uLnTx/>
                <a:uFillTx/>
                <a:latin typeface="Meiryo UI"/>
                <a:ea typeface="Meiryo UI"/>
                <a:cs typeface="+mn-cs"/>
              </a:rPr>
              <a:t>例目</a:t>
            </a:r>
            <a:r>
              <a:rPr kumimoji="0" lang="en-US" altLang="ja-JP" sz="1600" b="0" i="0" u="none" strike="noStrike" kern="1200" cap="none" spc="0" normalizeH="0" baseline="0" noProof="0">
                <a:ln>
                  <a:noFill/>
                </a:ln>
                <a:solidFill>
                  <a:prstClr val="black"/>
                </a:solidFill>
                <a:effectLst/>
                <a:uLnTx/>
                <a:uFillTx/>
                <a:latin typeface="Meiryo UI"/>
                <a:ea typeface="Meiryo UI"/>
                <a:cs typeface="+mn-cs"/>
              </a:rPr>
              <a:t>(</a:t>
            </a:r>
            <a:r>
              <a:rPr kumimoji="0" lang="ja-JP" altLang="en-US" sz="1600" b="0" i="0" u="none" strike="noStrike" kern="1200" cap="none" spc="0" normalizeH="0" baseline="0" noProof="0">
                <a:ln>
                  <a:noFill/>
                </a:ln>
                <a:solidFill>
                  <a:prstClr val="black"/>
                </a:solidFill>
                <a:effectLst/>
                <a:uLnTx/>
                <a:uFillTx/>
                <a:latin typeface="Meiryo UI"/>
                <a:ea typeface="Meiryo UI"/>
                <a:cs typeface="+mn-cs"/>
              </a:rPr>
              <a:t>静岡県初発）　 </a:t>
            </a:r>
            <a:endParaRPr kumimoji="0" lang="en-US" altLang="ja-JP" sz="1600" b="0" i="0" u="none" strike="noStrike" kern="1200" cap="none" spc="0" normalizeH="0" baseline="0" noProof="0">
              <a:ln>
                <a:noFill/>
              </a:ln>
              <a:solidFill>
                <a:prstClr val="black"/>
              </a:solidFill>
              <a:effectLst/>
              <a:uLnTx/>
              <a:uFillTx/>
              <a:latin typeface="Meiryo UI"/>
              <a:ea typeface="Meiryo UI"/>
              <a:cs typeface="+mn-cs"/>
            </a:endParaRPr>
          </a:p>
          <a:p>
            <a:pPr marL="0" marR="0" lvl="0" indent="164127" algn="l" defTabSz="422041" rtl="0" eaLnBrk="1" fontAlgn="auto" latinLnBrk="0" hangingPunct="1">
              <a:lnSpc>
                <a:spcPts val="2600"/>
              </a:lnSpc>
              <a:spcBef>
                <a:spcPts val="0"/>
              </a:spcBef>
              <a:spcAft>
                <a:spcPts val="0"/>
              </a:spcAft>
              <a:buClrTx/>
              <a:buSzTx/>
              <a:buFontTx/>
              <a:buNone/>
              <a:tabLst/>
              <a:defRPr/>
            </a:pPr>
            <a:r>
              <a:rPr kumimoji="0" lang="ja-JP" altLang="en-US" sz="1600" b="0" i="0" u="none" strike="noStrike" kern="1200" cap="none" spc="0" normalizeH="0" baseline="0" noProof="0">
                <a:ln>
                  <a:noFill/>
                </a:ln>
                <a:solidFill>
                  <a:prstClr val="black"/>
                </a:solidFill>
                <a:effectLst/>
                <a:uLnTx/>
                <a:uFillTx/>
                <a:latin typeface="Meiryo UI"/>
                <a:ea typeface="Meiryo UI"/>
                <a:cs typeface="+mn-cs"/>
              </a:rPr>
              <a:t>  ：約</a:t>
            </a:r>
            <a:r>
              <a:rPr kumimoji="0" lang="en-US" altLang="ja-JP" sz="1600" b="0" i="0" u="none" strike="noStrike" kern="1200" cap="none" spc="0" normalizeH="0" baseline="0" noProof="0">
                <a:ln>
                  <a:noFill/>
                </a:ln>
                <a:solidFill>
                  <a:prstClr val="black"/>
                </a:solidFill>
                <a:effectLst/>
                <a:uLnTx/>
                <a:uFillTx/>
                <a:latin typeface="Meiryo UI"/>
                <a:ea typeface="Meiryo UI"/>
                <a:cs typeface="+mn-cs"/>
              </a:rPr>
              <a:t>2,200</a:t>
            </a:r>
            <a:r>
              <a:rPr kumimoji="0" lang="ja-JP" altLang="en-US" sz="1600" b="0" i="0" u="none" strike="noStrike" kern="1200" cap="none" spc="0" normalizeH="0" baseline="0" noProof="0">
                <a:ln>
                  <a:noFill/>
                </a:ln>
                <a:solidFill>
                  <a:prstClr val="black"/>
                </a:solidFill>
                <a:effectLst/>
                <a:uLnTx/>
                <a:uFillTx/>
                <a:latin typeface="Meiryo UI"/>
                <a:ea typeface="Meiryo UI"/>
                <a:cs typeface="+mn-cs"/>
              </a:rPr>
              <a:t>頭殺処分</a:t>
            </a:r>
            <a:r>
              <a:rPr kumimoji="0" lang="en-US" altLang="ja-JP" sz="1600" b="0" i="0" u="none" strike="noStrike" kern="1200" cap="none" spc="0" normalizeH="0" baseline="0" noProof="0">
                <a:ln>
                  <a:noFill/>
                </a:ln>
                <a:solidFill>
                  <a:prstClr val="black"/>
                </a:solidFill>
                <a:effectLst/>
                <a:uLnTx/>
                <a:uFillTx/>
                <a:latin typeface="Meiryo UI"/>
                <a:ea typeface="Meiryo UI"/>
                <a:cs typeface="+mn-cs"/>
              </a:rPr>
              <a:t>※</a:t>
            </a:r>
          </a:p>
        </p:txBody>
      </p:sp>
      <p:sp>
        <p:nvSpPr>
          <p:cNvPr id="35" name="テキスト ボックス 34">
            <a:extLst>
              <a:ext uri="{FF2B5EF4-FFF2-40B4-BE49-F238E27FC236}">
                <a16:creationId xmlns:a16="http://schemas.microsoft.com/office/drawing/2014/main" id="{29089330-8809-6317-BCD5-594085822F3B}"/>
              </a:ext>
            </a:extLst>
          </p:cNvPr>
          <p:cNvSpPr txBox="1"/>
          <p:nvPr/>
        </p:nvSpPr>
        <p:spPr>
          <a:xfrm>
            <a:off x="4778276" y="3677070"/>
            <a:ext cx="4953000" cy="716543"/>
          </a:xfrm>
          <a:prstGeom prst="rect">
            <a:avLst/>
          </a:prstGeom>
          <a:noFill/>
        </p:spPr>
        <p:txBody>
          <a:bodyPr wrap="square">
            <a:spAutoFit/>
          </a:bodyPr>
          <a:lstStyle/>
          <a:p>
            <a:pPr marL="0" marR="0" lvl="0" indent="164127" algn="l" defTabSz="422041" rtl="0" eaLnBrk="1" fontAlgn="auto" latinLnBrk="0" hangingPunct="1">
              <a:lnSpc>
                <a:spcPts val="26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Meiryo UI"/>
                <a:ea typeface="Meiryo UI"/>
                <a:cs typeface="+mn-cs"/>
              </a:rPr>
              <a:t>4/10</a:t>
            </a:r>
            <a:r>
              <a:rPr kumimoji="1" lang="ja-JP" altLang="en-US" sz="1600" b="0" i="0" u="none" strike="noStrike" kern="1200" cap="none" spc="0" normalizeH="0" baseline="0" noProof="0" dirty="0">
                <a:ln>
                  <a:noFill/>
                </a:ln>
                <a:solidFill>
                  <a:prstClr val="black"/>
                </a:solidFill>
                <a:effectLst/>
                <a:uLnTx/>
                <a:uFillTx/>
                <a:latin typeface="Meiryo UI"/>
                <a:ea typeface="Meiryo UI"/>
                <a:cs typeface="+mn-cs"/>
              </a:rPr>
              <a:t>　国内</a:t>
            </a:r>
            <a:r>
              <a:rPr kumimoji="1" lang="en-US" altLang="ja-JP" sz="1600" b="0" i="0" u="none" strike="noStrike" kern="1200" cap="none" spc="0" normalizeH="0" baseline="0" noProof="0" dirty="0">
                <a:ln>
                  <a:noFill/>
                </a:ln>
                <a:solidFill>
                  <a:prstClr val="black"/>
                </a:solidFill>
                <a:effectLst/>
                <a:uLnTx/>
                <a:uFillTx/>
                <a:latin typeface="Meiryo UI"/>
                <a:ea typeface="Meiryo UI"/>
                <a:cs typeface="+mn-cs"/>
              </a:rPr>
              <a:t>103</a:t>
            </a:r>
            <a:r>
              <a:rPr kumimoji="1" lang="ja-JP" altLang="en-US" sz="1600" b="0" i="0" u="none" strike="noStrike" kern="1200" cap="none" spc="0" normalizeH="0" baseline="0" noProof="0" dirty="0">
                <a:ln>
                  <a:noFill/>
                </a:ln>
                <a:solidFill>
                  <a:prstClr val="black"/>
                </a:solidFill>
                <a:effectLst/>
                <a:uLnTx/>
                <a:uFillTx/>
                <a:latin typeface="Meiryo UI"/>
                <a:ea typeface="Meiryo UI"/>
                <a:cs typeface="+mn-cs"/>
              </a:rPr>
              <a:t>例目</a:t>
            </a:r>
            <a:r>
              <a:rPr kumimoji="1" lang="en-US" altLang="ja-JP" sz="1600" b="0" i="0" u="none" strike="noStrike" kern="1200" cap="none" spc="0" normalizeH="0" baseline="0" noProof="0" dirty="0">
                <a:ln>
                  <a:noFill/>
                </a:ln>
                <a:solidFill>
                  <a:prstClr val="black"/>
                </a:solidFill>
                <a:effectLst/>
                <a:uLnTx/>
                <a:uFillTx/>
                <a:latin typeface="Meiryo UI"/>
                <a:ea typeface="Meiryo UI"/>
                <a:cs typeface="+mn-cs"/>
              </a:rPr>
              <a:t>(</a:t>
            </a:r>
            <a:r>
              <a:rPr kumimoji="1" lang="ja-JP" altLang="en-US" sz="1600" b="0" i="0" u="none" strike="noStrike" kern="1200" cap="none" spc="0" normalizeH="0" baseline="0" noProof="0" dirty="0">
                <a:ln>
                  <a:noFill/>
                </a:ln>
                <a:solidFill>
                  <a:prstClr val="black"/>
                </a:solidFill>
                <a:effectLst/>
                <a:uLnTx/>
                <a:uFillTx/>
                <a:latin typeface="Meiryo UI"/>
                <a:ea typeface="Meiryo UI"/>
                <a:cs typeface="+mn-cs"/>
              </a:rPr>
              <a:t>宮崎県初発</a:t>
            </a:r>
            <a:r>
              <a:rPr kumimoji="1" lang="en-US" altLang="ja-JP" sz="1600" b="0" i="0" u="none" strike="noStrike" kern="1200" cap="none" spc="0" normalizeH="0" baseline="0" noProof="0" dirty="0">
                <a:ln>
                  <a:noFill/>
                </a:ln>
                <a:solidFill>
                  <a:prstClr val="black"/>
                </a:solidFill>
                <a:effectLst/>
                <a:uLnTx/>
                <a:uFillTx/>
                <a:latin typeface="Meiryo UI"/>
                <a:ea typeface="Meiryo UI"/>
                <a:cs typeface="+mn-cs"/>
              </a:rPr>
              <a:t>)</a:t>
            </a:r>
            <a:r>
              <a:rPr kumimoji="1" lang="ja-JP" altLang="en-US" sz="1600" b="0" i="0" u="none" strike="noStrike" kern="1200" cap="none" spc="0" normalizeH="0" baseline="0" noProof="0" dirty="0">
                <a:ln>
                  <a:noFill/>
                </a:ln>
                <a:solidFill>
                  <a:prstClr val="black"/>
                </a:solidFill>
                <a:effectLst/>
                <a:uLnTx/>
                <a:uFillTx/>
                <a:latin typeface="Meiryo UI"/>
                <a:ea typeface="Meiryo UI"/>
                <a:cs typeface="+mn-cs"/>
              </a:rPr>
              <a:t>　　　</a:t>
            </a:r>
            <a:endParaRPr kumimoji="1" lang="en-US" altLang="ja-JP" sz="1600" b="0" i="0" u="none" strike="noStrike" kern="1200" cap="none" spc="0" normalizeH="0" baseline="0" noProof="0" dirty="0">
              <a:ln>
                <a:noFill/>
              </a:ln>
              <a:solidFill>
                <a:prstClr val="black"/>
              </a:solidFill>
              <a:effectLst/>
              <a:uLnTx/>
              <a:uFillTx/>
              <a:latin typeface="Meiryo UI"/>
              <a:ea typeface="Meiryo UI"/>
              <a:cs typeface="+mn-cs"/>
            </a:endParaRPr>
          </a:p>
          <a:p>
            <a:pPr marL="0" marR="0" lvl="0" indent="164127" algn="l" defTabSz="422041" rtl="0" eaLnBrk="1" fontAlgn="auto" latinLnBrk="0" hangingPunct="1">
              <a:lnSpc>
                <a:spcPts val="26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Meiryo UI"/>
                <a:ea typeface="Meiryo UI"/>
                <a:cs typeface="+mn-cs"/>
              </a:rPr>
              <a:t>　：約</a:t>
            </a:r>
            <a:r>
              <a:rPr kumimoji="1" lang="en-US" altLang="ja-JP" sz="1600" b="0" i="0" u="none" strike="noStrike" kern="1200" cap="none" spc="0" normalizeH="0" baseline="0" noProof="0" dirty="0">
                <a:ln>
                  <a:noFill/>
                </a:ln>
                <a:solidFill>
                  <a:prstClr val="black"/>
                </a:solidFill>
                <a:effectLst/>
                <a:uLnTx/>
                <a:uFillTx/>
                <a:latin typeface="Meiryo UI"/>
                <a:ea typeface="Meiryo UI"/>
                <a:cs typeface="+mn-cs"/>
              </a:rPr>
              <a:t>5,500</a:t>
            </a:r>
            <a:r>
              <a:rPr kumimoji="1" lang="ja-JP" altLang="en-US" sz="1600" b="0" i="0" u="none" strike="noStrike" kern="1200" cap="none" spc="0" normalizeH="0" baseline="0" noProof="0" dirty="0">
                <a:ln>
                  <a:noFill/>
                </a:ln>
                <a:solidFill>
                  <a:prstClr val="black"/>
                </a:solidFill>
                <a:effectLst/>
                <a:uLnTx/>
                <a:uFillTx/>
                <a:latin typeface="Meiryo UI"/>
                <a:ea typeface="Meiryo UI"/>
                <a:cs typeface="+mn-cs"/>
              </a:rPr>
              <a:t>頭殺処分</a:t>
            </a:r>
            <a:endParaRPr kumimoji="1" lang="en-US" altLang="ja-JP" sz="1600" b="0" i="0" u="none" strike="noStrike" kern="1200" cap="none" spc="0" normalizeH="0" baseline="0" noProof="0" dirty="0">
              <a:ln>
                <a:noFill/>
              </a:ln>
              <a:solidFill>
                <a:prstClr val="black"/>
              </a:solidFill>
              <a:effectLst/>
              <a:uLnTx/>
              <a:uFillTx/>
              <a:latin typeface="Meiryo UI"/>
              <a:ea typeface="Meiryo UI"/>
              <a:cs typeface="+mn-cs"/>
            </a:endParaRPr>
          </a:p>
        </p:txBody>
      </p:sp>
      <p:sp>
        <p:nvSpPr>
          <p:cNvPr id="36" name="テキスト ボックス 35">
            <a:extLst>
              <a:ext uri="{FF2B5EF4-FFF2-40B4-BE49-F238E27FC236}">
                <a16:creationId xmlns:a16="http://schemas.microsoft.com/office/drawing/2014/main" id="{D3E4F903-50E6-5030-076D-EB7B9EBCCAA6}"/>
              </a:ext>
            </a:extLst>
          </p:cNvPr>
          <p:cNvSpPr txBox="1"/>
          <p:nvPr/>
        </p:nvSpPr>
        <p:spPr>
          <a:xfrm>
            <a:off x="4778276" y="4477129"/>
            <a:ext cx="4953000" cy="716543"/>
          </a:xfrm>
          <a:prstGeom prst="rect">
            <a:avLst/>
          </a:prstGeom>
          <a:noFill/>
        </p:spPr>
        <p:txBody>
          <a:bodyPr wrap="square">
            <a:spAutoFit/>
          </a:bodyPr>
          <a:lstStyle/>
          <a:p>
            <a:pPr marL="0" marR="0" lvl="0" indent="164127" algn="l" defTabSz="422041" rtl="0" eaLnBrk="1" fontAlgn="auto" latinLnBrk="0" hangingPunct="1">
              <a:lnSpc>
                <a:spcPts val="2600"/>
              </a:lnSpc>
              <a:spcBef>
                <a:spcPts val="0"/>
              </a:spcBef>
              <a:spcAft>
                <a:spcPts val="0"/>
              </a:spcAft>
              <a:buClrTx/>
              <a:buSzTx/>
              <a:buFontTx/>
              <a:buNone/>
              <a:tabLst/>
              <a:defRPr/>
            </a:pPr>
            <a:r>
              <a:rPr kumimoji="0" lang="en-US" altLang="ja-JP" sz="1600" b="0" i="0" u="none" strike="noStrike" kern="1200" cap="none" spc="0" normalizeH="0" baseline="0" noProof="0" dirty="0">
                <a:ln>
                  <a:noFill/>
                </a:ln>
                <a:solidFill>
                  <a:prstClr val="black"/>
                </a:solidFill>
                <a:effectLst/>
                <a:uLnTx/>
                <a:uFillTx/>
                <a:latin typeface="Meiryo UI"/>
                <a:ea typeface="Meiryo UI"/>
                <a:cs typeface="+mn-cs"/>
              </a:rPr>
              <a:t>5/5</a:t>
            </a:r>
            <a:r>
              <a:rPr kumimoji="0" lang="ja-JP" altLang="en-US" sz="1600" b="0" i="0" u="none" strike="noStrike" kern="1200" cap="none" spc="0" normalizeH="0" baseline="0" noProof="0" dirty="0">
                <a:ln>
                  <a:noFill/>
                </a:ln>
                <a:solidFill>
                  <a:prstClr val="black"/>
                </a:solidFill>
                <a:effectLst/>
                <a:uLnTx/>
                <a:uFillTx/>
                <a:latin typeface="Meiryo UI"/>
                <a:ea typeface="Meiryo UI"/>
                <a:cs typeface="+mn-cs"/>
              </a:rPr>
              <a:t>　　国内</a:t>
            </a:r>
            <a:r>
              <a:rPr kumimoji="0" lang="en-US" altLang="ja-JP" sz="1600" b="0" i="0" u="none" strike="noStrike" kern="1200" cap="none" spc="0" normalizeH="0" baseline="0" noProof="0" dirty="0">
                <a:ln>
                  <a:noFill/>
                </a:ln>
                <a:solidFill>
                  <a:prstClr val="black"/>
                </a:solidFill>
                <a:effectLst/>
                <a:uLnTx/>
                <a:uFillTx/>
                <a:latin typeface="Meiryo UI"/>
                <a:ea typeface="Meiryo UI"/>
                <a:cs typeface="+mn-cs"/>
              </a:rPr>
              <a:t>104</a:t>
            </a:r>
            <a:r>
              <a:rPr kumimoji="0" lang="ja-JP" altLang="en-US" sz="1600" b="0" i="0" u="none" strike="noStrike" kern="1200" cap="none" spc="0" normalizeH="0" baseline="0" noProof="0" dirty="0">
                <a:ln>
                  <a:noFill/>
                </a:ln>
                <a:solidFill>
                  <a:prstClr val="black"/>
                </a:solidFill>
                <a:effectLst/>
                <a:uLnTx/>
                <a:uFillTx/>
                <a:latin typeface="Meiryo UI"/>
                <a:ea typeface="Meiryo UI"/>
                <a:cs typeface="+mn-cs"/>
              </a:rPr>
              <a:t>例目</a:t>
            </a:r>
            <a:r>
              <a:rPr kumimoji="0" lang="en-US" altLang="ja-JP" sz="1600" b="0" i="0" u="none" strike="noStrike" kern="1200" cap="none" spc="0" normalizeH="0" baseline="0" noProof="0" dirty="0">
                <a:ln>
                  <a:noFill/>
                </a:ln>
                <a:solidFill>
                  <a:prstClr val="black"/>
                </a:solidFill>
                <a:effectLst/>
                <a:uLnTx/>
                <a:uFillTx/>
                <a:latin typeface="Meiryo UI"/>
                <a:ea typeface="Meiryo UI"/>
                <a:cs typeface="+mn-cs"/>
              </a:rPr>
              <a:t>(</a:t>
            </a:r>
            <a:r>
              <a:rPr kumimoji="0" lang="ja-JP" altLang="en-US" sz="1600" b="0" i="0" u="none" strike="noStrike" kern="1200" cap="none" spc="0" normalizeH="0" baseline="0" noProof="0" dirty="0">
                <a:ln>
                  <a:noFill/>
                </a:ln>
                <a:solidFill>
                  <a:prstClr val="black"/>
                </a:solidFill>
                <a:effectLst/>
                <a:uLnTx/>
                <a:uFillTx/>
                <a:latin typeface="Meiryo UI"/>
                <a:ea typeface="Meiryo UI"/>
                <a:cs typeface="+mn-cs"/>
              </a:rPr>
              <a:t>静岡県２例目） </a:t>
            </a:r>
            <a:endParaRPr kumimoji="0" lang="en-US" altLang="ja-JP" sz="1600" b="0" i="0" u="none" strike="noStrike" kern="1200" cap="none" spc="0" normalizeH="0" baseline="0" noProof="0" dirty="0">
              <a:ln>
                <a:noFill/>
              </a:ln>
              <a:solidFill>
                <a:prstClr val="black"/>
              </a:solidFill>
              <a:effectLst/>
              <a:uLnTx/>
              <a:uFillTx/>
              <a:latin typeface="Meiryo UI"/>
              <a:ea typeface="Meiryo UI"/>
              <a:cs typeface="+mn-cs"/>
            </a:endParaRPr>
          </a:p>
          <a:p>
            <a:pPr marL="0" marR="0" lvl="0" indent="164127" algn="l" defTabSz="422041" rtl="0" eaLnBrk="1" fontAlgn="auto" latinLnBrk="0" hangingPunct="1">
              <a:lnSpc>
                <a:spcPts val="26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black"/>
                </a:solidFill>
                <a:effectLst/>
                <a:uLnTx/>
                <a:uFillTx/>
                <a:latin typeface="Meiryo UI"/>
                <a:ea typeface="Meiryo UI"/>
                <a:cs typeface="+mn-cs"/>
              </a:rPr>
              <a:t>　：約</a:t>
            </a:r>
            <a:r>
              <a:rPr kumimoji="0" lang="en-US" altLang="ja-JP" sz="1600" b="0" i="0" u="none" strike="noStrike" kern="1200" cap="none" spc="0" normalizeH="0" baseline="0" noProof="0" dirty="0">
                <a:ln>
                  <a:noFill/>
                </a:ln>
                <a:solidFill>
                  <a:prstClr val="black"/>
                </a:solidFill>
                <a:effectLst/>
                <a:uLnTx/>
                <a:uFillTx/>
                <a:latin typeface="Meiryo UI"/>
                <a:ea typeface="Meiryo UI"/>
                <a:cs typeface="+mn-cs"/>
              </a:rPr>
              <a:t>2,930</a:t>
            </a:r>
            <a:r>
              <a:rPr kumimoji="0" lang="ja-JP" altLang="en-US" sz="1600" b="0" i="0" u="none" strike="noStrike" kern="1200" cap="none" spc="0" normalizeH="0" baseline="0" noProof="0" dirty="0">
                <a:ln>
                  <a:noFill/>
                </a:ln>
                <a:solidFill>
                  <a:prstClr val="black"/>
                </a:solidFill>
                <a:effectLst/>
                <a:uLnTx/>
                <a:uFillTx/>
                <a:latin typeface="Meiryo UI"/>
                <a:ea typeface="Meiryo UI"/>
                <a:cs typeface="+mn-cs"/>
              </a:rPr>
              <a:t>頭殺処分</a:t>
            </a:r>
            <a:endParaRPr kumimoji="0" lang="en-US" altLang="ja-JP" sz="1600" b="0" i="0" u="none" strike="noStrike" kern="1200" cap="none" spc="0" normalizeH="0" baseline="0" noProof="0" dirty="0">
              <a:ln>
                <a:noFill/>
              </a:ln>
              <a:solidFill>
                <a:prstClr val="black"/>
              </a:solidFill>
              <a:effectLst/>
              <a:uLnTx/>
              <a:uFillTx/>
              <a:latin typeface="Meiryo UI"/>
              <a:ea typeface="Meiryo UI"/>
              <a:cs typeface="+mn-cs"/>
            </a:endParaRPr>
          </a:p>
        </p:txBody>
      </p:sp>
      <p:sp>
        <p:nvSpPr>
          <p:cNvPr id="37" name="テキスト ボックス 36">
            <a:extLst>
              <a:ext uri="{FF2B5EF4-FFF2-40B4-BE49-F238E27FC236}">
                <a16:creationId xmlns:a16="http://schemas.microsoft.com/office/drawing/2014/main" id="{CAC98137-41F1-CA2C-40F3-2AAC4E6B33BF}"/>
              </a:ext>
            </a:extLst>
          </p:cNvPr>
          <p:cNvSpPr txBox="1"/>
          <p:nvPr/>
        </p:nvSpPr>
        <p:spPr>
          <a:xfrm>
            <a:off x="4778276" y="5292045"/>
            <a:ext cx="4953000" cy="1049967"/>
          </a:xfrm>
          <a:prstGeom prst="rect">
            <a:avLst/>
          </a:prstGeom>
          <a:noFill/>
        </p:spPr>
        <p:txBody>
          <a:bodyPr wrap="square">
            <a:spAutoFit/>
          </a:bodyPr>
          <a:lstStyle/>
          <a:p>
            <a:pPr marL="0" marR="0" lvl="0" indent="164127" algn="l" defTabSz="422041" rtl="0" eaLnBrk="1" fontAlgn="auto" latinLnBrk="0" hangingPunct="1">
              <a:lnSpc>
                <a:spcPts val="2600"/>
              </a:lnSpc>
              <a:spcBef>
                <a:spcPts val="0"/>
              </a:spcBef>
              <a:spcAft>
                <a:spcPts val="0"/>
              </a:spcAft>
              <a:buClrTx/>
              <a:buSzTx/>
              <a:buFontTx/>
              <a:buNone/>
              <a:tabLst/>
              <a:defRPr/>
            </a:pPr>
            <a:r>
              <a:rPr kumimoji="1" lang="en-US" altLang="ja-JP" sz="1600" b="0" i="0" u="none" strike="noStrike" kern="1200" cap="none" spc="0" normalizeH="0" baseline="0" noProof="0" dirty="0">
                <a:ln>
                  <a:noFill/>
                </a:ln>
                <a:solidFill>
                  <a:prstClr val="black"/>
                </a:solidFill>
                <a:effectLst/>
                <a:uLnTx/>
                <a:uFillTx/>
                <a:latin typeface="Meiryo UI"/>
                <a:ea typeface="Meiryo UI"/>
                <a:cs typeface="+mn-cs"/>
              </a:rPr>
              <a:t>7/4</a:t>
            </a:r>
            <a:r>
              <a:rPr kumimoji="1" lang="ja-JP" altLang="en-US" sz="1600" b="0" i="0" u="none" strike="noStrike" kern="1200" cap="none" spc="0" normalizeH="0" baseline="0" noProof="0" dirty="0">
                <a:ln>
                  <a:noFill/>
                </a:ln>
                <a:solidFill>
                  <a:prstClr val="black"/>
                </a:solidFill>
                <a:effectLst/>
                <a:uLnTx/>
                <a:uFillTx/>
                <a:latin typeface="Meiryo UI"/>
                <a:ea typeface="Meiryo UI"/>
                <a:cs typeface="+mn-cs"/>
              </a:rPr>
              <a:t>　　国内</a:t>
            </a:r>
            <a:r>
              <a:rPr kumimoji="1" lang="en-US" altLang="ja-JP" sz="1600" b="0" i="0" u="none" strike="noStrike" kern="1200" cap="none" spc="0" normalizeH="0" baseline="0" noProof="0" dirty="0">
                <a:ln>
                  <a:noFill/>
                </a:ln>
                <a:solidFill>
                  <a:prstClr val="black"/>
                </a:solidFill>
                <a:effectLst/>
                <a:uLnTx/>
                <a:uFillTx/>
                <a:latin typeface="Meiryo UI"/>
                <a:ea typeface="Meiryo UI"/>
                <a:cs typeface="+mn-cs"/>
              </a:rPr>
              <a:t>105</a:t>
            </a:r>
            <a:r>
              <a:rPr kumimoji="1" lang="ja-JP" altLang="en-US" sz="1600" b="0" i="0" u="none" strike="noStrike" kern="1200" cap="none" spc="0" normalizeH="0" baseline="0" noProof="0" dirty="0">
                <a:ln>
                  <a:noFill/>
                </a:ln>
                <a:solidFill>
                  <a:prstClr val="black"/>
                </a:solidFill>
                <a:effectLst/>
                <a:uLnTx/>
                <a:uFillTx/>
                <a:latin typeface="Meiryo UI"/>
                <a:ea typeface="Meiryo UI"/>
                <a:cs typeface="+mn-cs"/>
              </a:rPr>
              <a:t>例目</a:t>
            </a:r>
            <a:r>
              <a:rPr kumimoji="1" lang="en-US" altLang="ja-JP" sz="1600" b="0" i="0" u="none" strike="noStrike" kern="1200" cap="none" spc="0" normalizeH="0" baseline="0" noProof="0" dirty="0">
                <a:ln>
                  <a:noFill/>
                </a:ln>
                <a:solidFill>
                  <a:prstClr val="black"/>
                </a:solidFill>
                <a:effectLst/>
                <a:uLnTx/>
                <a:uFillTx/>
                <a:latin typeface="Meiryo UI"/>
                <a:ea typeface="Meiryo UI"/>
                <a:cs typeface="+mn-cs"/>
              </a:rPr>
              <a:t>(</a:t>
            </a:r>
            <a:r>
              <a:rPr kumimoji="1" lang="ja-JP" altLang="en-US" sz="1600" b="0" i="0" u="none" strike="noStrike" kern="1200" cap="none" spc="0" normalizeH="0" baseline="0" noProof="0" dirty="0">
                <a:ln>
                  <a:noFill/>
                </a:ln>
                <a:solidFill>
                  <a:prstClr val="black"/>
                </a:solidFill>
                <a:effectLst/>
                <a:uLnTx/>
                <a:uFillTx/>
                <a:latin typeface="Meiryo UI"/>
                <a:ea typeface="Meiryo UI"/>
                <a:cs typeface="+mn-cs"/>
              </a:rPr>
              <a:t>静岡県</a:t>
            </a:r>
            <a:r>
              <a:rPr kumimoji="0" lang="ja-JP" altLang="en-US" sz="1600" b="0" i="0" u="none" strike="noStrike" kern="1200" cap="none" spc="0" normalizeH="0" baseline="0" noProof="0" dirty="0">
                <a:ln>
                  <a:noFill/>
                </a:ln>
                <a:solidFill>
                  <a:prstClr val="black"/>
                </a:solidFill>
                <a:effectLst/>
                <a:uLnTx/>
                <a:uFillTx/>
                <a:latin typeface="Meiryo UI"/>
                <a:ea typeface="Meiryo UI"/>
                <a:cs typeface="+mn-cs"/>
              </a:rPr>
              <a:t>３</a:t>
            </a:r>
            <a:r>
              <a:rPr kumimoji="1" lang="ja-JP" altLang="en-US" sz="1600" b="0" i="0" u="none" strike="noStrike" kern="1200" cap="none" spc="0" normalizeH="0" baseline="0" noProof="0" dirty="0">
                <a:ln>
                  <a:noFill/>
                </a:ln>
                <a:solidFill>
                  <a:prstClr val="black"/>
                </a:solidFill>
                <a:effectLst/>
                <a:uLnTx/>
                <a:uFillTx/>
                <a:latin typeface="Meiryo UI"/>
                <a:ea typeface="Meiryo UI"/>
                <a:cs typeface="+mn-cs"/>
              </a:rPr>
              <a:t>例目</a:t>
            </a:r>
            <a:r>
              <a:rPr kumimoji="1" lang="en-US" altLang="ja-JP" sz="1600" b="0" i="0" u="none" strike="noStrike" kern="1200" cap="none" spc="0" normalizeH="0" baseline="0" noProof="0" dirty="0">
                <a:ln>
                  <a:noFill/>
                </a:ln>
                <a:solidFill>
                  <a:prstClr val="black"/>
                </a:solidFill>
                <a:effectLst/>
                <a:uLnTx/>
                <a:uFillTx/>
                <a:latin typeface="Meiryo UI"/>
                <a:ea typeface="Meiryo UI"/>
                <a:cs typeface="+mn-cs"/>
              </a:rPr>
              <a:t>)</a:t>
            </a:r>
          </a:p>
          <a:p>
            <a:pPr indent="164127" defTabSz="422041">
              <a:lnSpc>
                <a:spcPts val="2600"/>
              </a:lnSpc>
              <a:defRPr/>
            </a:pPr>
            <a:r>
              <a:rPr kumimoji="0" lang="ja-JP" altLang="en-US" sz="1600" b="0" i="0" u="none" strike="noStrike" kern="1200" cap="none" spc="0" normalizeH="0" baseline="0" noProof="0" dirty="0">
                <a:ln>
                  <a:noFill/>
                </a:ln>
                <a:solidFill>
                  <a:prstClr val="black"/>
                </a:solidFill>
                <a:effectLst/>
                <a:uLnTx/>
                <a:uFillTx/>
                <a:latin typeface="Meiryo UI"/>
                <a:ea typeface="Meiryo UI"/>
                <a:cs typeface="+mn-cs"/>
              </a:rPr>
              <a:t>　：</a:t>
            </a:r>
            <a:r>
              <a:rPr lang="ja-JP" altLang="en-US" sz="1600" dirty="0">
                <a:solidFill>
                  <a:prstClr val="black"/>
                </a:solidFill>
                <a:latin typeface="Meiryo UI"/>
                <a:ea typeface="Meiryo UI"/>
              </a:rPr>
              <a:t>飼養頭数約</a:t>
            </a:r>
            <a:r>
              <a:rPr lang="en-US" altLang="ja-JP" sz="1600" dirty="0">
                <a:solidFill>
                  <a:prstClr val="black"/>
                </a:solidFill>
                <a:latin typeface="Meiryo UI"/>
                <a:ea typeface="Meiryo UI"/>
              </a:rPr>
              <a:t>1,200</a:t>
            </a:r>
            <a:r>
              <a:rPr lang="ja-JP" altLang="en-US" sz="1600" dirty="0">
                <a:solidFill>
                  <a:prstClr val="black"/>
                </a:solidFill>
                <a:latin typeface="Meiryo UI"/>
                <a:ea typeface="Meiryo UI"/>
              </a:rPr>
              <a:t>頭。</a:t>
            </a:r>
            <a:r>
              <a:rPr kumimoji="1" lang="ja-JP" altLang="en-US" sz="1600" dirty="0">
                <a:solidFill>
                  <a:prstClr val="black"/>
                </a:solidFill>
                <a:latin typeface="Meiryo UI"/>
                <a:ea typeface="Meiryo UI"/>
              </a:rPr>
              <a:t>農場の検査を実施し、</a:t>
            </a:r>
            <a:endParaRPr kumimoji="1" lang="en-US" altLang="ja-JP" sz="1600" dirty="0">
              <a:solidFill>
                <a:prstClr val="black"/>
              </a:solidFill>
              <a:latin typeface="Meiryo UI"/>
              <a:ea typeface="Meiryo UI"/>
            </a:endParaRPr>
          </a:p>
          <a:p>
            <a:pPr lvl="0" indent="164127" defTabSz="422041">
              <a:lnSpc>
                <a:spcPts val="2600"/>
              </a:lnSpc>
              <a:defRPr/>
            </a:pPr>
            <a:r>
              <a:rPr kumimoji="1" lang="ja-JP" altLang="en-US" sz="1600" dirty="0">
                <a:solidFill>
                  <a:prstClr val="black"/>
                </a:solidFill>
                <a:latin typeface="Meiryo UI"/>
                <a:ea typeface="Meiryo UI"/>
              </a:rPr>
              <a:t>     </a:t>
            </a:r>
            <a:r>
              <a:rPr kumimoji="1" lang="ja-JP" altLang="en-US" sz="1600" dirty="0">
                <a:solidFill>
                  <a:prstClr val="black"/>
                </a:solidFill>
                <a:highlight>
                  <a:srgbClr val="FFFF00"/>
                </a:highlight>
                <a:latin typeface="Meiryo UI"/>
                <a:ea typeface="Meiryo UI"/>
              </a:rPr>
              <a:t>殺処分範囲は繁殖豚を除く約</a:t>
            </a:r>
            <a:r>
              <a:rPr kumimoji="1" lang="en-US" altLang="ja-JP" sz="1600" dirty="0">
                <a:solidFill>
                  <a:prstClr val="black"/>
                </a:solidFill>
                <a:highlight>
                  <a:srgbClr val="FFFF00"/>
                </a:highlight>
                <a:latin typeface="Meiryo UI"/>
                <a:ea typeface="Meiryo UI"/>
              </a:rPr>
              <a:t>1,000</a:t>
            </a:r>
            <a:r>
              <a:rPr kumimoji="1" lang="ja-JP" altLang="en-US" sz="1600" dirty="0">
                <a:solidFill>
                  <a:prstClr val="black"/>
                </a:solidFill>
                <a:highlight>
                  <a:srgbClr val="FFFF00"/>
                </a:highlight>
                <a:latin typeface="Meiryo UI"/>
                <a:ea typeface="Meiryo UI"/>
              </a:rPr>
              <a:t>頭</a:t>
            </a:r>
            <a:r>
              <a:rPr kumimoji="1" lang="ja-JP" altLang="en-US" sz="1600" dirty="0">
                <a:solidFill>
                  <a:prstClr val="black"/>
                </a:solidFill>
                <a:latin typeface="Meiryo UI"/>
                <a:ea typeface="Meiryo UI"/>
              </a:rPr>
              <a:t>となった。</a:t>
            </a:r>
            <a:endParaRPr kumimoji="0" lang="en-US" altLang="ja-JP" sz="1600" b="0" i="0" u="none" strike="noStrike" kern="1200" cap="none" spc="0" normalizeH="0" baseline="0" noProof="0" dirty="0">
              <a:ln>
                <a:noFill/>
              </a:ln>
              <a:solidFill>
                <a:prstClr val="black"/>
              </a:solidFill>
              <a:effectLst/>
              <a:uLnTx/>
              <a:uFillTx/>
              <a:latin typeface="Meiryo UI"/>
              <a:ea typeface="Meiryo UI"/>
              <a:cs typeface="+mn-cs"/>
            </a:endParaRPr>
          </a:p>
        </p:txBody>
      </p:sp>
    </p:spTree>
    <p:extLst>
      <p:ext uri="{BB962C8B-B14F-4D97-AF65-F5344CB8AC3E}">
        <p14:creationId xmlns:p14="http://schemas.microsoft.com/office/powerpoint/2010/main" val="42618038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BE2B8A26-D70A-8F8D-CD98-96E2DD7DB76D}"/>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cxnSp>
        <p:nvCxnSpPr>
          <p:cNvPr id="3" name="直線コネクタ 2">
            <a:extLst>
              <a:ext uri="{FF2B5EF4-FFF2-40B4-BE49-F238E27FC236}">
                <a16:creationId xmlns:a16="http://schemas.microsoft.com/office/drawing/2014/main" id="{5FD14171-B70E-48EF-2946-038A1C78DFB3}"/>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cxnSp>
        <p:nvCxnSpPr>
          <p:cNvPr id="4" name="直線コネクタ 3">
            <a:extLst>
              <a:ext uri="{FF2B5EF4-FFF2-40B4-BE49-F238E27FC236}">
                <a16:creationId xmlns:a16="http://schemas.microsoft.com/office/drawing/2014/main" id="{89771527-A76D-066B-DABD-55AEFBFEBC46}"/>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cxnSp>
        <p:nvCxnSpPr>
          <p:cNvPr id="5" name="直線コネクタ 4">
            <a:extLst>
              <a:ext uri="{FF2B5EF4-FFF2-40B4-BE49-F238E27FC236}">
                <a16:creationId xmlns:a16="http://schemas.microsoft.com/office/drawing/2014/main" id="{C90C0620-FC3C-20AA-7F79-13D878D60C4F}"/>
              </a:ext>
            </a:extLst>
          </p:cNvPr>
          <p:cNvCxnSpPr>
            <a:cxnSpLocks/>
          </p:cNvCxnSpPr>
          <p:nvPr/>
        </p:nvCxnSpPr>
        <p:spPr>
          <a:xfrm>
            <a:off x="0" y="473142"/>
            <a:ext cx="9906000" cy="0"/>
          </a:xfrm>
          <a:prstGeom prst="line">
            <a:avLst/>
          </a:prstGeom>
          <a:ln w="41275">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sp>
        <p:nvSpPr>
          <p:cNvPr id="6" name="テキスト ボックス 5">
            <a:extLst>
              <a:ext uri="{FF2B5EF4-FFF2-40B4-BE49-F238E27FC236}">
                <a16:creationId xmlns:a16="http://schemas.microsoft.com/office/drawing/2014/main" id="{324409E1-3F3D-8B7A-0799-951E50FC6F0D}"/>
              </a:ext>
            </a:extLst>
          </p:cNvPr>
          <p:cNvSpPr txBox="1"/>
          <p:nvPr/>
        </p:nvSpPr>
        <p:spPr>
          <a:xfrm>
            <a:off x="0" y="0"/>
            <a:ext cx="9906000" cy="461665"/>
          </a:xfrm>
          <a:prstGeom prst="rect">
            <a:avLst/>
          </a:prstGeom>
          <a:noFill/>
          <a:ln>
            <a:no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24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豚熱の発生状況（海外）</a:t>
            </a:r>
            <a:endParaRPr kumimoji="1" lang="ja-JP" altLang="en-US"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10" name="図 9">
            <a:extLst>
              <a:ext uri="{FF2B5EF4-FFF2-40B4-BE49-F238E27FC236}">
                <a16:creationId xmlns:a16="http://schemas.microsoft.com/office/drawing/2014/main" id="{20DD879F-0830-5F53-06E9-B1DDDFBF54A5}"/>
              </a:ext>
            </a:extLst>
          </p:cNvPr>
          <p:cNvPicPr>
            <a:picLocks noChangeAspect="1"/>
          </p:cNvPicPr>
          <p:nvPr/>
        </p:nvPicPr>
        <p:blipFill>
          <a:blip r:embed="rId3"/>
          <a:srcRect l="59231" t="17690" r="9186" b="9990"/>
          <a:stretch>
            <a:fillRect/>
          </a:stretch>
        </p:blipFill>
        <p:spPr>
          <a:xfrm>
            <a:off x="353025" y="561586"/>
            <a:ext cx="9199951" cy="5924798"/>
          </a:xfrm>
          <a:prstGeom prst="rect">
            <a:avLst/>
          </a:prstGeom>
          <a:ln>
            <a:noFill/>
          </a:ln>
        </p:spPr>
      </p:pic>
      <p:sp>
        <p:nvSpPr>
          <p:cNvPr id="11" name="スライド番号プレースホルダー 1">
            <a:extLst>
              <a:ext uri="{FF2B5EF4-FFF2-40B4-BE49-F238E27FC236}">
                <a16:creationId xmlns:a16="http://schemas.microsoft.com/office/drawing/2014/main" id="{D16D0CFD-8BBD-4C65-F654-E5EAA8E0BE96}"/>
              </a:ext>
            </a:extLst>
          </p:cNvPr>
          <p:cNvSpPr txBox="1">
            <a:spLocks/>
          </p:cNvSpPr>
          <p:nvPr/>
        </p:nvSpPr>
        <p:spPr>
          <a:xfrm>
            <a:off x="9377916" y="6492875"/>
            <a:ext cx="528083"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45C44A2-0521-40F4-9685-7B17A4C4EFFF}" type="slidenum">
              <a:rPr kumimoji="1" lang="ja-JP" altLang="en-US" smtClean="0">
                <a:latin typeface="Meiryo UI" panose="020B0604030504040204" pitchFamily="50" charset="-128"/>
                <a:ea typeface="Meiryo UI" panose="020B0604030504040204" pitchFamily="50" charset="-128"/>
              </a:rPr>
              <a:pPr algn="r"/>
              <a:t>5</a:t>
            </a:fld>
            <a:endParaRPr kumimoji="1" lang="ja-JP" altLang="en-US">
              <a:latin typeface="Meiryo UI" panose="020B0604030504040204" pitchFamily="50" charset="-128"/>
              <a:ea typeface="Meiryo UI" panose="020B0604030504040204" pitchFamily="50" charset="-128"/>
            </a:endParaRPr>
          </a:p>
        </p:txBody>
      </p:sp>
      <p:sp>
        <p:nvSpPr>
          <p:cNvPr id="16" name="吹き出し: 角を丸めた四角形 15">
            <a:extLst>
              <a:ext uri="{FF2B5EF4-FFF2-40B4-BE49-F238E27FC236}">
                <a16:creationId xmlns:a16="http://schemas.microsoft.com/office/drawing/2014/main" id="{9AEFCDE1-DA83-9E28-E777-D60D56A863EE}"/>
              </a:ext>
            </a:extLst>
          </p:cNvPr>
          <p:cNvSpPr/>
          <p:nvPr/>
        </p:nvSpPr>
        <p:spPr>
          <a:xfrm>
            <a:off x="4702292" y="3088403"/>
            <a:ext cx="2178998" cy="527956"/>
          </a:xfrm>
          <a:prstGeom prst="wedgeRoundRectCallout">
            <a:avLst>
              <a:gd name="adj1" fmla="val -71782"/>
              <a:gd name="adj2" fmla="val -31416"/>
              <a:gd name="adj3" fmla="val 16667"/>
            </a:avLst>
          </a:prstGeom>
          <a:noFill/>
          <a:ln>
            <a:solidFill>
              <a:srgbClr val="0000FF"/>
            </a:solid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cs typeface="+mn-cs"/>
              </a:rPr>
              <a:t>台湾は</a:t>
            </a:r>
            <a:r>
              <a:rPr kumimoji="1" lang="en-US" altLang="ja-JP" sz="1100" b="0" i="0" u="none" strike="noStrike" kern="120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cs typeface="+mn-cs"/>
              </a:rPr>
              <a:t>2025</a:t>
            </a:r>
            <a:r>
              <a:rPr kumimoji="1" lang="ja-JP" altLang="en-US" sz="1100" b="0" i="0" u="none" strike="noStrike" kern="120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cs typeface="+mn-cs"/>
              </a:rPr>
              <a:t>年５月に</a:t>
            </a:r>
            <a:endParaRPr kumimoji="1" lang="en-US" altLang="ja-JP" sz="1100" b="0" i="0" u="none" strike="noStrike" kern="120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100" dirty="0">
                <a:solidFill>
                  <a:srgbClr val="0000FF"/>
                </a:solidFill>
                <a:latin typeface="Meiryo UI" panose="020B0604030504040204" pitchFamily="50" charset="-128"/>
                <a:ea typeface="Meiryo UI" panose="020B0604030504040204" pitchFamily="50" charset="-128"/>
              </a:rPr>
              <a:t>WOAH</a:t>
            </a:r>
            <a:r>
              <a:rPr kumimoji="1" lang="ja-JP" altLang="en-US" sz="1100" dirty="0">
                <a:solidFill>
                  <a:srgbClr val="0000FF"/>
                </a:solidFill>
                <a:latin typeface="Meiryo UI" panose="020B0604030504040204" pitchFamily="50" charset="-128"/>
                <a:ea typeface="Meiryo UI" panose="020B0604030504040204" pitchFamily="50" charset="-128"/>
              </a:rPr>
              <a:t>の清浄ステータスを取得</a:t>
            </a:r>
            <a:endParaRPr kumimoji="1" lang="ja-JP" altLang="en-US" sz="1100" b="0" i="0" u="none" strike="noStrike" kern="120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cs typeface="+mn-cs"/>
            </a:endParaRPr>
          </a:p>
        </p:txBody>
      </p:sp>
      <p:sp>
        <p:nvSpPr>
          <p:cNvPr id="17" name="テキスト ボックス 11">
            <a:extLst>
              <a:ext uri="{FF2B5EF4-FFF2-40B4-BE49-F238E27FC236}">
                <a16:creationId xmlns:a16="http://schemas.microsoft.com/office/drawing/2014/main" id="{91B55172-9451-79DE-CFEC-F4464069893A}"/>
              </a:ext>
            </a:extLst>
          </p:cNvPr>
          <p:cNvSpPr txBox="1"/>
          <p:nvPr/>
        </p:nvSpPr>
        <p:spPr>
          <a:xfrm>
            <a:off x="9127435" y="22669"/>
            <a:ext cx="738889" cy="396000"/>
          </a:xfrm>
          <a:prstGeom prst="rect">
            <a:avLst/>
          </a:prstGeom>
          <a:noFill/>
          <a:ln w="12700">
            <a:solidFill>
              <a:srgbClr val="993300"/>
            </a:solidFill>
          </a:ln>
        </p:spPr>
        <p:style>
          <a:lnRef idx="2">
            <a:schemeClr val="dk1"/>
          </a:lnRef>
          <a:fillRef idx="1">
            <a:schemeClr val="lt1"/>
          </a:fillRef>
          <a:effectRef idx="0">
            <a:schemeClr val="dk1"/>
          </a:effectRef>
          <a:fontRef idx="minor">
            <a:schemeClr val="dk1"/>
          </a:fontRef>
        </p:style>
        <p:txBody>
          <a:bodyPr wrap="square" lIns="18000" tIns="18000" rIns="18000" bIns="18000"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dirty="0">
                <a:solidFill>
                  <a:srgbClr val="993300"/>
                </a:solidFill>
                <a:latin typeface="Meiryo UI" panose="020B0604030504040204" pitchFamily="50" charset="-128"/>
                <a:ea typeface="Meiryo UI" panose="020B0604030504040204" pitchFamily="50" charset="-128"/>
              </a:rPr>
              <a:t>豚熱</a:t>
            </a:r>
            <a:endParaRPr kumimoji="1" lang="en-US" altLang="ja-JP" sz="1200" i="0" u="none" strike="noStrike" kern="1200" cap="none" spc="0" normalizeH="0" baseline="0" noProof="0" dirty="0">
              <a:ln>
                <a:noFill/>
              </a:ln>
              <a:solidFill>
                <a:srgbClr val="993300"/>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30734679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スライド番号プレースホルダー 1">
            <a:extLst>
              <a:ext uri="{FF2B5EF4-FFF2-40B4-BE49-F238E27FC236}">
                <a16:creationId xmlns:a16="http://schemas.microsoft.com/office/drawing/2014/main" id="{2C269ABE-6A77-BC7C-F71A-A485A6D75F4D}"/>
              </a:ext>
            </a:extLst>
          </p:cNvPr>
          <p:cNvSpPr txBox="1">
            <a:spLocks/>
          </p:cNvSpPr>
          <p:nvPr/>
        </p:nvSpPr>
        <p:spPr>
          <a:xfrm>
            <a:off x="9390179" y="6499251"/>
            <a:ext cx="528083"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45C44A2-0521-40F4-9685-7B17A4C4EFFF}" type="slidenum">
              <a:rPr kumimoji="1" lang="ja-JP" altLang="en-US" smtClean="0">
                <a:latin typeface="Meiryo UI" panose="020B0604030504040204" pitchFamily="50" charset="-128"/>
                <a:ea typeface="Meiryo UI" panose="020B0604030504040204" pitchFamily="50" charset="-128"/>
              </a:rPr>
              <a:pPr algn="r"/>
              <a:t>6</a:t>
            </a:fld>
            <a:endParaRPr kumimoji="1" lang="ja-JP" altLang="en-US">
              <a:latin typeface="Meiryo UI" panose="020B0604030504040204" pitchFamily="50" charset="-128"/>
              <a:ea typeface="Meiryo UI" panose="020B0604030504040204" pitchFamily="50" charset="-128"/>
            </a:endParaRPr>
          </a:p>
        </p:txBody>
      </p:sp>
      <p:pic>
        <p:nvPicPr>
          <p:cNvPr id="31" name="図 30">
            <a:extLst>
              <a:ext uri="{FF2B5EF4-FFF2-40B4-BE49-F238E27FC236}">
                <a16:creationId xmlns:a16="http://schemas.microsoft.com/office/drawing/2014/main" id="{5E346528-E786-3BD3-EC2C-C2FBD75EAB94}"/>
              </a:ext>
            </a:extLst>
          </p:cNvPr>
          <p:cNvPicPr>
            <a:picLocks noChangeAspect="1"/>
          </p:cNvPicPr>
          <p:nvPr/>
        </p:nvPicPr>
        <p:blipFill>
          <a:blip r:embed="rId3"/>
          <a:stretch>
            <a:fillRect/>
          </a:stretch>
        </p:blipFill>
        <p:spPr>
          <a:xfrm>
            <a:off x="863754" y="3204195"/>
            <a:ext cx="2832922" cy="1431475"/>
          </a:xfrm>
          <a:prstGeom prst="rect">
            <a:avLst/>
          </a:prstGeom>
        </p:spPr>
      </p:pic>
      <p:cxnSp>
        <p:nvCxnSpPr>
          <p:cNvPr id="32" name="直線コネクタ 31">
            <a:extLst>
              <a:ext uri="{FF2B5EF4-FFF2-40B4-BE49-F238E27FC236}">
                <a16:creationId xmlns:a16="http://schemas.microsoft.com/office/drawing/2014/main" id="{C8AF686E-94A8-AAA0-2221-B17E9E4D8073}"/>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cxnSp>
        <p:nvCxnSpPr>
          <p:cNvPr id="33" name="直線コネクタ 32">
            <a:extLst>
              <a:ext uri="{FF2B5EF4-FFF2-40B4-BE49-F238E27FC236}">
                <a16:creationId xmlns:a16="http://schemas.microsoft.com/office/drawing/2014/main" id="{18922435-C0ED-72C0-A82A-BA6A7AD85C0D}"/>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cxnSp>
        <p:nvCxnSpPr>
          <p:cNvPr id="34" name="直線コネクタ 33">
            <a:extLst>
              <a:ext uri="{FF2B5EF4-FFF2-40B4-BE49-F238E27FC236}">
                <a16:creationId xmlns:a16="http://schemas.microsoft.com/office/drawing/2014/main" id="{3683612A-7E7D-F42A-7680-EFAC11BA6F39}"/>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cxnSp>
        <p:nvCxnSpPr>
          <p:cNvPr id="35" name="直線コネクタ 34">
            <a:extLst>
              <a:ext uri="{FF2B5EF4-FFF2-40B4-BE49-F238E27FC236}">
                <a16:creationId xmlns:a16="http://schemas.microsoft.com/office/drawing/2014/main" id="{6B3C9DFC-340F-BB0A-175E-603FDBE9F6A6}"/>
              </a:ext>
            </a:extLst>
          </p:cNvPr>
          <p:cNvCxnSpPr>
            <a:cxnSpLocks/>
          </p:cNvCxnSpPr>
          <p:nvPr/>
        </p:nvCxnSpPr>
        <p:spPr>
          <a:xfrm>
            <a:off x="0" y="473142"/>
            <a:ext cx="9906000" cy="0"/>
          </a:xfrm>
          <a:prstGeom prst="line">
            <a:avLst/>
          </a:prstGeom>
          <a:ln w="41275">
            <a:solidFill>
              <a:srgbClr val="C00000"/>
            </a:solidFill>
          </a:ln>
        </p:spPr>
        <p:style>
          <a:lnRef idx="1">
            <a:schemeClr val="accent1"/>
          </a:lnRef>
          <a:fillRef idx="0">
            <a:schemeClr val="accent1"/>
          </a:fillRef>
          <a:effectRef idx="0">
            <a:schemeClr val="accent1"/>
          </a:effectRef>
          <a:fontRef idx="minor">
            <a:schemeClr val="tx1"/>
          </a:fontRef>
        </p:style>
      </p:cxnSp>
      <p:sp>
        <p:nvSpPr>
          <p:cNvPr id="37" name="テキスト ボックス 36">
            <a:extLst>
              <a:ext uri="{FF2B5EF4-FFF2-40B4-BE49-F238E27FC236}">
                <a16:creationId xmlns:a16="http://schemas.microsoft.com/office/drawing/2014/main" id="{74CD44C3-58FE-D2F0-2DBF-89AC1229AC03}"/>
              </a:ext>
            </a:extLst>
          </p:cNvPr>
          <p:cNvSpPr txBox="1"/>
          <p:nvPr/>
        </p:nvSpPr>
        <p:spPr>
          <a:xfrm>
            <a:off x="0" y="0"/>
            <a:ext cx="9906000" cy="461665"/>
          </a:xfrm>
          <a:prstGeom prst="rect">
            <a:avLst/>
          </a:prstGeom>
          <a:noFill/>
          <a:ln>
            <a:noFill/>
          </a:ln>
        </p:spPr>
        <p:txBody>
          <a:bodyPr wrap="square" rtlCol="0">
            <a:spAutoFit/>
          </a:bodyPr>
          <a:lstStyle/>
          <a:p>
            <a:pPr lvl="0" algn="ctr">
              <a:defRPr/>
            </a:pPr>
            <a:r>
              <a:rPr kumimoji="1" lang="ja-JP" altLang="en-US" sz="2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アフリカ豚熱の発生状況（海外）</a:t>
            </a:r>
            <a:endPar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38" name="テキスト ボックス 37">
            <a:extLst>
              <a:ext uri="{FF2B5EF4-FFF2-40B4-BE49-F238E27FC236}">
                <a16:creationId xmlns:a16="http://schemas.microsoft.com/office/drawing/2014/main" id="{4EEBB69B-A9AE-877F-4D77-A34177550FC0}"/>
              </a:ext>
            </a:extLst>
          </p:cNvPr>
          <p:cNvSpPr txBox="1"/>
          <p:nvPr/>
        </p:nvSpPr>
        <p:spPr>
          <a:xfrm>
            <a:off x="39000" y="521309"/>
            <a:ext cx="9828000" cy="2177519"/>
          </a:xfrm>
          <a:prstGeom prst="rect">
            <a:avLst/>
          </a:prstGeom>
          <a:solidFill>
            <a:srgbClr val="C00000">
              <a:alpha val="20000"/>
            </a:srgbClr>
          </a:solidFill>
          <a:ln w="19050">
            <a:solidFill>
              <a:srgbClr val="C00000"/>
            </a:solidFill>
          </a:ln>
        </p:spPr>
        <p:txBody>
          <a:bodyPr wrap="square" rtlCol="0">
            <a:spAutoFit/>
          </a:bodyPr>
          <a:lstStyle/>
          <a:p>
            <a:pPr marL="180975" lvl="0" indent="-180975" algn="just">
              <a:spcBef>
                <a:spcPts val="300"/>
              </a:spcBef>
              <a:defRPr/>
            </a:pPr>
            <a:r>
              <a:rPr kumimoji="1" lang="ja-JP" altLang="en-US" sz="1600" dirty="0">
                <a:solidFill>
                  <a:prstClr val="black"/>
                </a:solidFill>
                <a:latin typeface="Meiryo UI" panose="020B0604030504040204" pitchFamily="50" charset="-128"/>
                <a:ea typeface="Meiryo UI" panose="020B0604030504040204" pitchFamily="50" charset="-128"/>
              </a:rPr>
              <a:t>〇　</a:t>
            </a:r>
            <a:r>
              <a:rPr kumimoji="1" lang="ja-JP" altLang="en-US" sz="1600" dirty="0">
                <a:latin typeface="Meiryo UI" panose="020B0604030504040204" pitchFamily="50" charset="-128"/>
                <a:ea typeface="Meiryo UI" panose="020B0604030504040204" pitchFamily="50" charset="-128"/>
              </a:rPr>
              <a:t>平成</a:t>
            </a:r>
            <a:r>
              <a:rPr kumimoji="1" lang="en-US" altLang="ja-JP" sz="1600" dirty="0">
                <a:latin typeface="Meiryo UI" panose="020B0604030504040204" pitchFamily="50" charset="-128"/>
                <a:ea typeface="Meiryo UI" panose="020B0604030504040204" pitchFamily="50" charset="-128"/>
              </a:rPr>
              <a:t>30</a:t>
            </a:r>
            <a:r>
              <a:rPr kumimoji="1" lang="ja-JP" altLang="en-US" sz="1600" dirty="0">
                <a:latin typeface="Meiryo UI" panose="020B0604030504040204" pitchFamily="50" charset="-128"/>
                <a:ea typeface="Meiryo UI" panose="020B0604030504040204" pitchFamily="50" charset="-128"/>
              </a:rPr>
              <a:t>（</a:t>
            </a:r>
            <a:r>
              <a:rPr kumimoji="1" lang="en-US" altLang="ja-JP" sz="1600" dirty="0">
                <a:latin typeface="Meiryo UI" panose="020B0604030504040204" pitchFamily="50" charset="-128"/>
                <a:ea typeface="Meiryo UI" panose="020B0604030504040204" pitchFamily="50" charset="-128"/>
              </a:rPr>
              <a:t>2018</a:t>
            </a:r>
            <a:r>
              <a:rPr kumimoji="1" lang="ja-JP" altLang="en-US" sz="1600" dirty="0">
                <a:latin typeface="Meiryo UI" panose="020B0604030504040204" pitchFamily="50" charset="-128"/>
                <a:ea typeface="Meiryo UI" panose="020B0604030504040204" pitchFamily="50" charset="-128"/>
              </a:rPr>
              <a:t>）年８月に中国においてアジア初の発生。その後、韓国、ベトナムを始め、</a:t>
            </a:r>
            <a:r>
              <a:rPr kumimoji="1" lang="ja-JP" altLang="en-US" sz="1600" b="1" dirty="0">
                <a:highlight>
                  <a:srgbClr val="FFFF00"/>
                </a:highlight>
                <a:latin typeface="Meiryo UI" panose="020B0604030504040204" pitchFamily="50" charset="-128"/>
                <a:ea typeface="Meiryo UI" panose="020B0604030504040204" pitchFamily="50" charset="-128"/>
              </a:rPr>
              <a:t>アジア全域に感染拡大</a:t>
            </a:r>
            <a:r>
              <a:rPr kumimoji="1" lang="ja-JP" altLang="en-US" sz="1600" dirty="0">
                <a:highlight>
                  <a:srgbClr val="FFFF00"/>
                </a:highlight>
                <a:latin typeface="Meiryo UI" panose="020B0604030504040204" pitchFamily="50" charset="-128"/>
                <a:ea typeface="Meiryo UI" panose="020B0604030504040204" pitchFamily="50" charset="-128"/>
              </a:rPr>
              <a:t>し、東アジアで</a:t>
            </a:r>
            <a:r>
              <a:rPr kumimoji="1" lang="ja-JP" altLang="en-US" sz="1600" b="1" dirty="0">
                <a:highlight>
                  <a:srgbClr val="FFFF00"/>
                </a:highlight>
                <a:latin typeface="Meiryo UI" panose="020B0604030504040204" pitchFamily="50" charset="-128"/>
                <a:ea typeface="Meiryo UI" panose="020B0604030504040204" pitchFamily="50" charset="-128"/>
              </a:rPr>
              <a:t>未発生なのは日本のみ</a:t>
            </a:r>
            <a:r>
              <a:rPr kumimoji="1" lang="ja-JP" altLang="en-US" sz="1600" dirty="0">
                <a:latin typeface="Meiryo UI" panose="020B0604030504040204" pitchFamily="50" charset="-128"/>
                <a:ea typeface="Meiryo UI" panose="020B0604030504040204" pitchFamily="50" charset="-128"/>
              </a:rPr>
              <a:t>。　</a:t>
            </a:r>
          </a:p>
          <a:p>
            <a:pPr marL="180975" lvl="0" indent="-180975" algn="just">
              <a:spcBef>
                <a:spcPts val="300"/>
              </a:spcBef>
              <a:defRPr/>
            </a:pPr>
            <a:r>
              <a:rPr kumimoji="1" lang="ja-JP" altLang="en-US" sz="1600" dirty="0">
                <a:latin typeface="Meiryo UI" panose="020B0604030504040204" pitchFamily="50" charset="-128"/>
                <a:ea typeface="Meiryo UI" panose="020B0604030504040204" pitchFamily="50" charset="-128"/>
              </a:rPr>
              <a:t>〇　特に</a:t>
            </a:r>
            <a:r>
              <a:rPr kumimoji="1" lang="ja-JP" altLang="en-US" sz="1600" b="1" dirty="0">
                <a:latin typeface="Meiryo UI" panose="020B0604030504040204" pitchFamily="50" charset="-128"/>
                <a:ea typeface="Meiryo UI" panose="020B0604030504040204" pitchFamily="50" charset="-128"/>
              </a:rPr>
              <a:t>韓国</a:t>
            </a:r>
            <a:r>
              <a:rPr kumimoji="1" lang="ja-JP" altLang="en-US" sz="1600" dirty="0">
                <a:latin typeface="Meiryo UI" panose="020B0604030504040204" pitchFamily="50" charset="-128"/>
                <a:ea typeface="Meiryo UI" panose="020B0604030504040204" pitchFamily="50" charset="-128"/>
              </a:rPr>
              <a:t>では、令和元（</a:t>
            </a:r>
            <a:r>
              <a:rPr kumimoji="1" lang="en-US" altLang="ja-JP" sz="1600" dirty="0">
                <a:latin typeface="Meiryo UI" panose="020B0604030504040204" pitchFamily="50" charset="-128"/>
                <a:ea typeface="Meiryo UI" panose="020B0604030504040204" pitchFamily="50" charset="-128"/>
              </a:rPr>
              <a:t>2019</a:t>
            </a:r>
            <a:r>
              <a:rPr kumimoji="1" lang="ja-JP" altLang="en-US" sz="1600" dirty="0">
                <a:latin typeface="Meiryo UI" panose="020B0604030504040204" pitchFamily="50" charset="-128"/>
                <a:ea typeface="Meiryo UI" panose="020B0604030504040204" pitchFamily="50" charset="-128"/>
              </a:rPr>
              <a:t>）年９月の発生確認以来、飼養豚・野生イノシシともに徐々に感染が拡大。</a:t>
            </a:r>
            <a:br>
              <a:rPr kumimoji="1" lang="en-US" altLang="ja-JP" sz="1600" dirty="0">
                <a:latin typeface="Meiryo UI" panose="020B0604030504040204" pitchFamily="50" charset="-128"/>
                <a:ea typeface="Meiryo UI" panose="020B0604030504040204" pitchFamily="50" charset="-128"/>
              </a:rPr>
            </a:br>
            <a:r>
              <a:rPr kumimoji="1" lang="ja-JP" altLang="en-US" sz="1600" b="1" dirty="0">
                <a:latin typeface="Meiryo UI" panose="020B0604030504040204" pitchFamily="50" charset="-128"/>
                <a:ea typeface="Meiryo UI" panose="020B0604030504040204" pitchFamily="50" charset="-128"/>
              </a:rPr>
              <a:t>令和８（</a:t>
            </a:r>
            <a:r>
              <a:rPr kumimoji="1" lang="en-US" altLang="ja-JP" sz="1600" b="1" dirty="0">
                <a:latin typeface="Meiryo UI" panose="020B0604030504040204" pitchFamily="50" charset="-128"/>
                <a:ea typeface="Meiryo UI" panose="020B0604030504040204" pitchFamily="50" charset="-128"/>
              </a:rPr>
              <a:t>2026</a:t>
            </a:r>
            <a:r>
              <a:rPr kumimoji="1" lang="ja-JP" altLang="en-US" sz="1600" b="1" dirty="0">
                <a:latin typeface="Meiryo UI" panose="020B0604030504040204" pitchFamily="50" charset="-128"/>
                <a:ea typeface="Meiryo UI" panose="020B0604030504040204" pitchFamily="50" charset="-128"/>
              </a:rPr>
              <a:t>）年１月以降</a:t>
            </a:r>
            <a:r>
              <a:rPr kumimoji="1" lang="ja-JP" altLang="en-US" sz="1600" dirty="0">
                <a:latin typeface="Meiryo UI" panose="020B0604030504040204" pitchFamily="50" charset="-128"/>
                <a:ea typeface="Meiryo UI" panose="020B0604030504040204" pitchFamily="50" charset="-128"/>
              </a:rPr>
              <a:t>、</a:t>
            </a:r>
            <a:r>
              <a:rPr kumimoji="1" lang="ja-JP" altLang="en-US" sz="1600" b="1" dirty="0">
                <a:latin typeface="Meiryo UI" panose="020B0604030504040204" pitchFamily="50" charset="-128"/>
                <a:ea typeface="Meiryo UI" panose="020B0604030504040204" pitchFamily="50" charset="-128"/>
              </a:rPr>
              <a:t>飼養豚での発生</a:t>
            </a:r>
            <a:r>
              <a:rPr kumimoji="1" lang="ja-JP" altLang="en-US" sz="1600" dirty="0">
                <a:latin typeface="Meiryo UI" panose="020B0604030504040204" pitchFamily="50" charset="-128"/>
                <a:ea typeface="Meiryo UI" panose="020B0604030504040204" pitchFamily="50" charset="-128"/>
              </a:rPr>
              <a:t>が相次いでおり、</a:t>
            </a:r>
            <a:r>
              <a:rPr kumimoji="1" lang="ja-JP" altLang="en-US" sz="1600" b="1" dirty="0">
                <a:latin typeface="Meiryo UI" panose="020B0604030504040204" pitchFamily="50" charset="-128"/>
                <a:ea typeface="Meiryo UI" panose="020B0604030504040204" pitchFamily="50" charset="-128"/>
              </a:rPr>
              <a:t>南部まで拡大</a:t>
            </a:r>
            <a:r>
              <a:rPr kumimoji="1" lang="ja-JP" altLang="en-US" sz="1600" dirty="0">
                <a:latin typeface="Meiryo UI" panose="020B0604030504040204" pitchFamily="50" charset="-128"/>
                <a:ea typeface="Meiryo UI" panose="020B0604030504040204" pitchFamily="50" charset="-128"/>
              </a:rPr>
              <a:t>。</a:t>
            </a:r>
          </a:p>
          <a:p>
            <a:pPr marL="180975" lvl="0" indent="-180975" algn="just">
              <a:spcBef>
                <a:spcPts val="300"/>
              </a:spcBef>
              <a:defRPr/>
            </a:pPr>
            <a:r>
              <a:rPr kumimoji="1" lang="ja-JP" altLang="en-US" sz="1600" dirty="0">
                <a:latin typeface="Meiryo UI" panose="020B0604030504040204" pitchFamily="50" charset="-128"/>
                <a:ea typeface="Meiryo UI" panose="020B0604030504040204" pitchFamily="50" charset="-128"/>
              </a:rPr>
              <a:t>〇　また</a:t>
            </a:r>
            <a:r>
              <a:rPr kumimoji="1" lang="ja-JP" altLang="en-US" sz="1600" b="1" dirty="0">
                <a:highlight>
                  <a:srgbClr val="FFFF00"/>
                </a:highlight>
                <a:latin typeface="Meiryo UI" panose="020B0604030504040204" pitchFamily="50" charset="-128"/>
                <a:ea typeface="Meiryo UI" panose="020B0604030504040204" pitchFamily="50" charset="-128"/>
              </a:rPr>
              <a:t>台湾</a:t>
            </a:r>
            <a:r>
              <a:rPr kumimoji="1" lang="ja-JP" altLang="en-US" sz="1600" dirty="0">
                <a:highlight>
                  <a:srgbClr val="FFFF00"/>
                </a:highlight>
                <a:latin typeface="Meiryo UI" panose="020B0604030504040204" pitchFamily="50" charset="-128"/>
                <a:ea typeface="Meiryo UI" panose="020B0604030504040204" pitchFamily="50" charset="-128"/>
              </a:rPr>
              <a:t>は、</a:t>
            </a:r>
            <a:r>
              <a:rPr kumimoji="1" lang="ja-JP" altLang="en-US" sz="1600" b="1" dirty="0">
                <a:highlight>
                  <a:srgbClr val="FFFF00"/>
                </a:highlight>
                <a:latin typeface="Meiryo UI" panose="020B0604030504040204" pitchFamily="50" charset="-128"/>
                <a:ea typeface="Meiryo UI" panose="020B0604030504040204" pitchFamily="50" charset="-128"/>
              </a:rPr>
              <a:t>令和７（</a:t>
            </a:r>
            <a:r>
              <a:rPr kumimoji="1" lang="en-US" altLang="ja-JP" sz="1600" b="1" dirty="0">
                <a:highlight>
                  <a:srgbClr val="FFFF00"/>
                </a:highlight>
                <a:latin typeface="Meiryo UI" panose="020B0604030504040204" pitchFamily="50" charset="-128"/>
                <a:ea typeface="Meiryo UI" panose="020B0604030504040204" pitchFamily="50" charset="-128"/>
              </a:rPr>
              <a:t>2025</a:t>
            </a:r>
            <a:r>
              <a:rPr kumimoji="1" lang="ja-JP" altLang="en-US" sz="1600" b="1" dirty="0">
                <a:highlight>
                  <a:srgbClr val="FFFF00"/>
                </a:highlight>
                <a:latin typeface="Meiryo UI" panose="020B0604030504040204" pitchFamily="50" charset="-128"/>
                <a:ea typeface="Meiryo UI" panose="020B0604030504040204" pitchFamily="50" charset="-128"/>
              </a:rPr>
              <a:t>）年</a:t>
            </a:r>
            <a:r>
              <a:rPr kumimoji="1" lang="en-US" altLang="ja-JP" sz="1600" b="1" dirty="0">
                <a:highlight>
                  <a:srgbClr val="FFFF00"/>
                </a:highlight>
                <a:latin typeface="Meiryo UI" panose="020B0604030504040204" pitchFamily="50" charset="-128"/>
                <a:ea typeface="Meiryo UI" panose="020B0604030504040204" pitchFamily="50" charset="-128"/>
              </a:rPr>
              <a:t>10</a:t>
            </a:r>
            <a:r>
              <a:rPr kumimoji="1" lang="ja-JP" altLang="en-US" sz="1600" b="1" dirty="0">
                <a:highlight>
                  <a:srgbClr val="FFFF00"/>
                </a:highlight>
                <a:latin typeface="Meiryo UI" panose="020B0604030504040204" pitchFamily="50" charset="-128"/>
                <a:ea typeface="Meiryo UI" panose="020B0604030504040204" pitchFamily="50" charset="-128"/>
              </a:rPr>
              <a:t>月に飼養豚で初の発生を確認</a:t>
            </a:r>
            <a:r>
              <a:rPr kumimoji="1" lang="ja-JP" altLang="en-US" sz="1600" dirty="0">
                <a:highlight>
                  <a:srgbClr val="FFFF00"/>
                </a:highlight>
                <a:latin typeface="Meiryo UI" panose="020B0604030504040204" pitchFamily="50" charset="-128"/>
                <a:ea typeface="Meiryo UI" panose="020B0604030504040204" pitchFamily="50" charset="-128"/>
              </a:rPr>
              <a:t>したものの、その後続発はなく、</a:t>
            </a:r>
            <a:r>
              <a:rPr kumimoji="1" lang="ja-JP" altLang="en-US" sz="1600" b="1" dirty="0">
                <a:highlight>
                  <a:srgbClr val="FFFF00"/>
                </a:highlight>
                <a:latin typeface="Meiryo UI" panose="020B0604030504040204" pitchFamily="50" charset="-128"/>
                <a:ea typeface="Meiryo UI" panose="020B0604030504040204" pitchFamily="50" charset="-128"/>
              </a:rPr>
              <a:t>令和８年（</a:t>
            </a:r>
            <a:r>
              <a:rPr kumimoji="1" lang="en-US" altLang="ja-JP" sz="1600" b="1" dirty="0">
                <a:highlight>
                  <a:srgbClr val="FFFF00"/>
                </a:highlight>
                <a:latin typeface="Meiryo UI" panose="020B0604030504040204" pitchFamily="50" charset="-128"/>
                <a:ea typeface="Meiryo UI" panose="020B0604030504040204" pitchFamily="50" charset="-128"/>
              </a:rPr>
              <a:t>2026</a:t>
            </a:r>
            <a:r>
              <a:rPr kumimoji="1" lang="ja-JP" altLang="en-US" sz="1600" b="1" dirty="0">
                <a:highlight>
                  <a:srgbClr val="FFFF00"/>
                </a:highlight>
                <a:latin typeface="Meiryo UI" panose="020B0604030504040204" pitchFamily="50" charset="-128"/>
                <a:ea typeface="Meiryo UI" panose="020B0604030504040204" pitchFamily="50" charset="-128"/>
              </a:rPr>
              <a:t>年）２月に清浄化を宣言</a:t>
            </a:r>
            <a:r>
              <a:rPr kumimoji="1" lang="ja-JP" altLang="en-US" sz="1600" dirty="0">
                <a:highlight>
                  <a:srgbClr val="FFFF00"/>
                </a:highlight>
                <a:latin typeface="Meiryo UI" panose="020B0604030504040204" pitchFamily="50" charset="-128"/>
                <a:ea typeface="Meiryo UI" panose="020B0604030504040204" pitchFamily="50" charset="-128"/>
              </a:rPr>
              <a:t>。</a:t>
            </a:r>
            <a:endParaRPr kumimoji="1" lang="en-US" altLang="ja-JP" sz="1600" dirty="0">
              <a:highlight>
                <a:srgbClr val="FFFF00"/>
              </a:highlight>
              <a:latin typeface="Meiryo UI" panose="020B0604030504040204" pitchFamily="50" charset="-128"/>
              <a:ea typeface="Meiryo UI" panose="020B0604030504040204" pitchFamily="50" charset="-128"/>
            </a:endParaRPr>
          </a:p>
          <a:p>
            <a:pPr marL="180975" lvl="0" indent="-180975" algn="just">
              <a:spcBef>
                <a:spcPts val="300"/>
              </a:spcBef>
              <a:defRPr/>
            </a:pPr>
            <a:r>
              <a:rPr kumimoji="1" lang="ja-JP" altLang="en-US" sz="1600" dirty="0">
                <a:latin typeface="Meiryo UI" panose="020B0604030504040204" pitchFamily="50" charset="-128"/>
                <a:ea typeface="Meiryo UI" panose="020B0604030504040204" pitchFamily="50" charset="-128"/>
              </a:rPr>
              <a:t>〇　欧州の飼養豚・野生イノシシでも継続して感染が確認されており、</a:t>
            </a:r>
            <a:r>
              <a:rPr kumimoji="1" lang="ja-JP" altLang="en-US" sz="1600" b="1" dirty="0">
                <a:latin typeface="Meiryo UI" panose="020B0604030504040204" pitchFamily="50" charset="-128"/>
                <a:ea typeface="Meiryo UI" panose="020B0604030504040204" pitchFamily="50" charset="-128"/>
              </a:rPr>
              <a:t>令和７（</a:t>
            </a:r>
            <a:r>
              <a:rPr kumimoji="1" lang="en-US" altLang="ja-JP" sz="1600" b="1" dirty="0">
                <a:latin typeface="Meiryo UI" panose="020B0604030504040204" pitchFamily="50" charset="-128"/>
                <a:ea typeface="Meiryo UI" panose="020B0604030504040204" pitchFamily="50" charset="-128"/>
              </a:rPr>
              <a:t>2025</a:t>
            </a:r>
            <a:r>
              <a:rPr kumimoji="1" lang="ja-JP" altLang="en-US" sz="1600" b="1" dirty="0">
                <a:latin typeface="Meiryo UI" panose="020B0604030504040204" pitchFamily="50" charset="-128"/>
                <a:ea typeface="Meiryo UI" panose="020B0604030504040204" pitchFamily="50" charset="-128"/>
              </a:rPr>
              <a:t>）年</a:t>
            </a:r>
            <a:r>
              <a:rPr kumimoji="1" lang="en-US" altLang="ja-JP" sz="1600" b="1" dirty="0">
                <a:latin typeface="Meiryo UI" panose="020B0604030504040204" pitchFamily="50" charset="-128"/>
                <a:ea typeface="Meiryo UI" panose="020B0604030504040204" pitchFamily="50" charset="-128"/>
              </a:rPr>
              <a:t>11</a:t>
            </a:r>
            <a:r>
              <a:rPr kumimoji="1" lang="ja-JP" altLang="en-US" sz="1600" b="1" dirty="0">
                <a:latin typeface="Meiryo UI" panose="020B0604030504040204" pitchFamily="50" charset="-128"/>
                <a:ea typeface="Meiryo UI" panose="020B0604030504040204" pitchFamily="50" charset="-128"/>
              </a:rPr>
              <a:t>月</a:t>
            </a:r>
            <a:r>
              <a:rPr kumimoji="1" lang="ja-JP" altLang="en-US" sz="1600" dirty="0">
                <a:latin typeface="Meiryo UI" panose="020B0604030504040204" pitchFamily="50" charset="-128"/>
                <a:ea typeface="Meiryo UI" panose="020B0604030504040204" pitchFamily="50" charset="-128"/>
              </a:rPr>
              <a:t>には</a:t>
            </a:r>
            <a:r>
              <a:rPr kumimoji="1" lang="ja-JP" altLang="en-US" sz="1600" b="1" dirty="0">
                <a:latin typeface="Meiryo UI" panose="020B0604030504040204" pitchFamily="50" charset="-128"/>
                <a:ea typeface="Meiryo UI" panose="020B0604030504040204" pitchFamily="50" charset="-128"/>
              </a:rPr>
              <a:t>スペインの野生</a:t>
            </a:r>
            <a:br>
              <a:rPr kumimoji="1" lang="en-US" altLang="ja-JP" sz="1600" b="1" dirty="0">
                <a:latin typeface="Meiryo UI" panose="020B0604030504040204" pitchFamily="50" charset="-128"/>
                <a:ea typeface="Meiryo UI" panose="020B0604030504040204" pitchFamily="50" charset="-128"/>
              </a:rPr>
            </a:br>
            <a:r>
              <a:rPr kumimoji="1" lang="ja-JP" altLang="en-US" sz="1600" b="1" dirty="0">
                <a:latin typeface="Meiryo UI" panose="020B0604030504040204" pitchFamily="50" charset="-128"/>
                <a:ea typeface="Meiryo UI" panose="020B0604030504040204" pitchFamily="50" charset="-128"/>
              </a:rPr>
              <a:t>イノシシ</a:t>
            </a:r>
            <a:r>
              <a:rPr kumimoji="1" lang="ja-JP" altLang="en-US" sz="1600" dirty="0">
                <a:latin typeface="Meiryo UI" panose="020B0604030504040204" pitchFamily="50" charset="-128"/>
                <a:ea typeface="Meiryo UI" panose="020B0604030504040204" pitchFamily="50" charset="-128"/>
              </a:rPr>
              <a:t>で約</a:t>
            </a:r>
            <a:r>
              <a:rPr kumimoji="1" lang="en-US" altLang="ja-JP" sz="1600" dirty="0">
                <a:latin typeface="Meiryo UI" panose="020B0604030504040204" pitchFamily="50" charset="-128"/>
                <a:ea typeface="Meiryo UI" panose="020B0604030504040204" pitchFamily="50" charset="-128"/>
              </a:rPr>
              <a:t>30</a:t>
            </a:r>
            <a:r>
              <a:rPr kumimoji="1" lang="ja-JP" altLang="en-US" sz="1600" dirty="0">
                <a:latin typeface="Meiryo UI" panose="020B0604030504040204" pitchFamily="50" charset="-128"/>
                <a:ea typeface="Meiryo UI" panose="020B0604030504040204" pitchFamily="50" charset="-128"/>
              </a:rPr>
              <a:t>年ぶりに感染確認。</a:t>
            </a:r>
          </a:p>
        </p:txBody>
      </p:sp>
      <p:sp>
        <p:nvSpPr>
          <p:cNvPr id="39" name="テキスト ボックス 38">
            <a:extLst>
              <a:ext uri="{FF2B5EF4-FFF2-40B4-BE49-F238E27FC236}">
                <a16:creationId xmlns:a16="http://schemas.microsoft.com/office/drawing/2014/main" id="{DB20B00C-BD76-99BD-CC42-3AA8C0E49ED4}"/>
              </a:ext>
            </a:extLst>
          </p:cNvPr>
          <p:cNvSpPr txBox="1"/>
          <p:nvPr/>
        </p:nvSpPr>
        <p:spPr>
          <a:xfrm>
            <a:off x="9127435" y="22669"/>
            <a:ext cx="738889" cy="396000"/>
          </a:xfrm>
          <a:prstGeom prst="rect">
            <a:avLst/>
          </a:prstGeom>
          <a:noFill/>
          <a:ln>
            <a:solidFill>
              <a:srgbClr val="C00000"/>
            </a:solidFill>
          </a:ln>
        </p:spPr>
        <p:style>
          <a:lnRef idx="2">
            <a:schemeClr val="dk1"/>
          </a:lnRef>
          <a:fillRef idx="1">
            <a:schemeClr val="lt1"/>
          </a:fillRef>
          <a:effectRef idx="0">
            <a:schemeClr val="dk1"/>
          </a:effectRef>
          <a:fontRef idx="minor">
            <a:schemeClr val="dk1"/>
          </a:fontRef>
        </p:style>
        <p:txBody>
          <a:bodyPr wrap="square" lIns="18000" tIns="18000" rIns="18000" bIns="18000"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a:solidFill>
                  <a:srgbClr val="C00000"/>
                </a:solidFill>
                <a:latin typeface="Meiryo UI" panose="020B0604030504040204" pitchFamily="50" charset="-128"/>
                <a:ea typeface="Meiryo UI" panose="020B0604030504040204" pitchFamily="50" charset="-128"/>
              </a:rPr>
              <a:t>アフリカ</a:t>
            </a:r>
            <a:endParaRPr kumimoji="1" lang="en-US" altLang="ja-JP" sz="1200">
              <a:solidFill>
                <a:srgbClr val="C00000"/>
              </a:solidFill>
              <a:latin typeface="Meiryo UI" panose="020B0604030504040204" pitchFamily="50" charset="-128"/>
              <a:ea typeface="Meiryo UI" panose="020B0604030504040204" pitchFamily="50" charset="-128"/>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i="0" u="none" strike="noStrike" kern="1200" cap="none" spc="0" normalizeH="0" baseline="0" noProof="0">
                <a:ln>
                  <a:noFill/>
                </a:ln>
                <a:solidFill>
                  <a:srgbClr val="C00000"/>
                </a:solidFill>
                <a:effectLst/>
                <a:uLnTx/>
                <a:uFillTx/>
                <a:latin typeface="Meiryo UI" panose="020B0604030504040204" pitchFamily="50" charset="-128"/>
                <a:ea typeface="Meiryo UI" panose="020B0604030504040204" pitchFamily="50" charset="-128"/>
                <a:cs typeface="+mn-cs"/>
              </a:rPr>
              <a:t>豚熱</a:t>
            </a:r>
            <a:endParaRPr kumimoji="1" lang="en-US" altLang="ja-JP" sz="1200" i="0" u="none" strike="noStrike" kern="1200" cap="none" spc="0" normalizeH="0" baseline="0" noProof="0">
              <a:ln>
                <a:noFill/>
              </a:ln>
              <a:solidFill>
                <a:srgbClr val="C00000"/>
              </a:solidFill>
              <a:effectLst/>
              <a:uLnTx/>
              <a:uFillTx/>
              <a:latin typeface="Meiryo UI" panose="020B0604030504040204" pitchFamily="50" charset="-128"/>
              <a:ea typeface="Meiryo UI" panose="020B0604030504040204" pitchFamily="50" charset="-128"/>
              <a:cs typeface="+mn-cs"/>
            </a:endParaRPr>
          </a:p>
        </p:txBody>
      </p:sp>
      <p:sp>
        <p:nvSpPr>
          <p:cNvPr id="40" name="テキスト ボックス 39">
            <a:extLst>
              <a:ext uri="{FF2B5EF4-FFF2-40B4-BE49-F238E27FC236}">
                <a16:creationId xmlns:a16="http://schemas.microsoft.com/office/drawing/2014/main" id="{D3607AFD-0DE2-7A77-AC74-A51E50BEBF87}"/>
              </a:ext>
            </a:extLst>
          </p:cNvPr>
          <p:cNvSpPr txBox="1"/>
          <p:nvPr/>
        </p:nvSpPr>
        <p:spPr>
          <a:xfrm>
            <a:off x="87914" y="2768791"/>
            <a:ext cx="1609047" cy="338554"/>
          </a:xfrm>
          <a:prstGeom prst="rect">
            <a:avLst/>
          </a:prstGeom>
          <a:solidFill>
            <a:schemeClr val="accent4">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l" defTabSz="844083"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世界の発生状況</a:t>
            </a:r>
          </a:p>
        </p:txBody>
      </p:sp>
      <p:sp>
        <p:nvSpPr>
          <p:cNvPr id="41" name="テキスト ボックス 40">
            <a:extLst>
              <a:ext uri="{FF2B5EF4-FFF2-40B4-BE49-F238E27FC236}">
                <a16:creationId xmlns:a16="http://schemas.microsoft.com/office/drawing/2014/main" id="{A12AA8AF-5348-8FEC-94D3-84F5EEDA4CD0}"/>
              </a:ext>
            </a:extLst>
          </p:cNvPr>
          <p:cNvSpPr txBox="1"/>
          <p:nvPr/>
        </p:nvSpPr>
        <p:spPr>
          <a:xfrm>
            <a:off x="5334017" y="2809971"/>
            <a:ext cx="2083967" cy="338554"/>
          </a:xfrm>
          <a:prstGeom prst="rect">
            <a:avLst/>
          </a:prstGeom>
          <a:solidFill>
            <a:schemeClr val="accent4">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l" defTabSz="844083" rtl="0" eaLnBrk="1" fontAlgn="auto" latinLnBrk="0" hangingPunct="1">
              <a:lnSpc>
                <a:spcPct val="100000"/>
              </a:lnSpc>
              <a:spcBef>
                <a:spcPts val="0"/>
              </a:spcBef>
              <a:spcAft>
                <a:spcPts val="0"/>
              </a:spcAft>
              <a:buClrTx/>
              <a:buSzTx/>
              <a:buFontTx/>
              <a:buNone/>
              <a:tabLst/>
              <a:defRPr/>
            </a:pPr>
            <a:r>
              <a:rPr kumimoji="1" lang="ja-JP" altLang="en-US" sz="16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韓国における感染拡大</a:t>
            </a:r>
          </a:p>
        </p:txBody>
      </p:sp>
      <p:sp>
        <p:nvSpPr>
          <p:cNvPr id="42" name="AutoShape 2551">
            <a:extLst>
              <a:ext uri="{FF2B5EF4-FFF2-40B4-BE49-F238E27FC236}">
                <a16:creationId xmlns:a16="http://schemas.microsoft.com/office/drawing/2014/main" id="{EAA5AEAE-0289-3C62-DDA5-ECFDBDF805CF}"/>
              </a:ext>
            </a:extLst>
          </p:cNvPr>
          <p:cNvSpPr>
            <a:spLocks noChangeArrowheads="1"/>
          </p:cNvSpPr>
          <p:nvPr/>
        </p:nvSpPr>
        <p:spPr bwMode="auto">
          <a:xfrm>
            <a:off x="1889659" y="2809971"/>
            <a:ext cx="194005" cy="128097"/>
          </a:xfrm>
          <a:prstGeom prst="flowChartAlternateProcess">
            <a:avLst/>
          </a:prstGeom>
          <a:solidFill>
            <a:srgbClr val="FF0000"/>
          </a:solidFill>
          <a:ln w="6350" algn="ctr">
            <a:solidFill>
              <a:srgbClr val="C00000"/>
            </a:solidFill>
            <a:miter lim="800000"/>
            <a:headEnd/>
            <a:tailEnd/>
          </a:ln>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C00000"/>
              </a:solidFill>
              <a:effectLst/>
              <a:highlight>
                <a:srgbClr val="FF0000"/>
              </a:highlight>
              <a:uLnTx/>
              <a:uFillTx/>
              <a:latin typeface="Arial" panose="020B0604020202020204" pitchFamily="34" charset="0"/>
              <a:ea typeface="ＭＳ Ｐゴシック" panose="020B0600070205080204" pitchFamily="50" charset="-128"/>
              <a:cs typeface="+mn-cs"/>
            </a:endParaRPr>
          </a:p>
        </p:txBody>
      </p:sp>
      <p:sp>
        <p:nvSpPr>
          <p:cNvPr id="43" name="テキスト ボックス 42">
            <a:extLst>
              <a:ext uri="{FF2B5EF4-FFF2-40B4-BE49-F238E27FC236}">
                <a16:creationId xmlns:a16="http://schemas.microsoft.com/office/drawing/2014/main" id="{FEE7C1FD-6DFE-91F1-4B17-EDA49E4E0BBA}"/>
              </a:ext>
            </a:extLst>
          </p:cNvPr>
          <p:cNvSpPr txBox="1"/>
          <p:nvPr/>
        </p:nvSpPr>
        <p:spPr>
          <a:xfrm>
            <a:off x="82582" y="4524382"/>
            <a:ext cx="4350379" cy="523220"/>
          </a:xfrm>
          <a:prstGeom prst="rect">
            <a:avLst/>
          </a:prstGeom>
          <a:noFill/>
        </p:spPr>
        <p:txBody>
          <a:bodyPr wrap="square">
            <a:spAutoFit/>
          </a:bodyPr>
          <a:lstStyle/>
          <a:p>
            <a:pPr marL="285750" marR="0" lvl="0" indent="-285750" algn="l"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ja-JP" altLang="en-US" sz="14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中国</a:t>
            </a:r>
            <a:r>
              <a:rPr kumimoji="0"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では、平成</a:t>
            </a:r>
            <a:r>
              <a:rPr kumimoji="0"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30</a:t>
            </a:r>
            <a:r>
              <a:rPr kumimoji="0"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0" lang="en-US" altLang="ja-JP"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2018</a:t>
            </a:r>
            <a:r>
              <a:rPr kumimoji="0"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）年の発生により、</a:t>
            </a:r>
            <a:r>
              <a:rPr kumimoji="0" lang="ja-JP" altLang="en-US" sz="14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豚の飼養頭数が約</a:t>
            </a:r>
            <a:r>
              <a:rPr kumimoji="0" lang="en-US" altLang="ja-JP" sz="14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4</a:t>
            </a:r>
            <a:r>
              <a:rPr kumimoji="0" lang="ja-JP" altLang="en-US" sz="14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割減少</a:t>
            </a:r>
            <a:r>
              <a:rPr kumimoji="0"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し、</a:t>
            </a:r>
            <a:r>
              <a:rPr kumimoji="0" lang="ja-JP" altLang="en-US" sz="14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豚肉価格が大幅に高騰</a:t>
            </a:r>
            <a:r>
              <a:rPr kumimoji="0" lang="ja-JP" altLang="en-US" sz="14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0" lang="ja-JP" altLang="en-US" sz="14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p:txBody>
      </p:sp>
      <p:grpSp>
        <p:nvGrpSpPr>
          <p:cNvPr id="44" name="グループ化 43">
            <a:extLst>
              <a:ext uri="{FF2B5EF4-FFF2-40B4-BE49-F238E27FC236}">
                <a16:creationId xmlns:a16="http://schemas.microsoft.com/office/drawing/2014/main" id="{E1D33B35-395C-967F-B110-C8DDB593A689}"/>
              </a:ext>
            </a:extLst>
          </p:cNvPr>
          <p:cNvGrpSpPr/>
          <p:nvPr/>
        </p:nvGrpSpPr>
        <p:grpSpPr>
          <a:xfrm>
            <a:off x="101256" y="5284058"/>
            <a:ext cx="2351554" cy="1587033"/>
            <a:chOff x="7278826" y="2371306"/>
            <a:chExt cx="2547517" cy="1953646"/>
          </a:xfrm>
        </p:grpSpPr>
        <p:grpSp>
          <p:nvGrpSpPr>
            <p:cNvPr id="45" name="グループ化 44">
              <a:extLst>
                <a:ext uri="{FF2B5EF4-FFF2-40B4-BE49-F238E27FC236}">
                  <a16:creationId xmlns:a16="http://schemas.microsoft.com/office/drawing/2014/main" id="{77675437-FA34-0A13-E1C9-80E194DD3837}"/>
                </a:ext>
              </a:extLst>
            </p:cNvPr>
            <p:cNvGrpSpPr/>
            <p:nvPr/>
          </p:nvGrpSpPr>
          <p:grpSpPr>
            <a:xfrm>
              <a:off x="7278826" y="2371306"/>
              <a:ext cx="2547517" cy="1953646"/>
              <a:chOff x="7233299" y="2742484"/>
              <a:chExt cx="2547517" cy="1953646"/>
            </a:xfrm>
          </p:grpSpPr>
          <p:pic>
            <p:nvPicPr>
              <p:cNvPr id="48" name="図 47">
                <a:extLst>
                  <a:ext uri="{FF2B5EF4-FFF2-40B4-BE49-F238E27FC236}">
                    <a16:creationId xmlns:a16="http://schemas.microsoft.com/office/drawing/2014/main" id="{1F826D25-641C-EEE3-4BDB-F9C4B8D80F2E}"/>
                  </a:ext>
                </a:extLst>
              </p:cNvPr>
              <p:cNvPicPr>
                <a:picLocks noChangeAspect="1"/>
              </p:cNvPicPr>
              <p:nvPr/>
            </p:nvPicPr>
            <p:blipFill rotWithShape="1">
              <a:blip r:embed="rId4"/>
              <a:srcRect l="19039" t="32816" r="27754" b="12620"/>
              <a:stretch/>
            </p:blipFill>
            <p:spPr>
              <a:xfrm>
                <a:off x="7374987" y="2779927"/>
                <a:ext cx="2405829" cy="1387791"/>
              </a:xfrm>
              <a:prstGeom prst="rect">
                <a:avLst/>
              </a:prstGeom>
            </p:spPr>
          </p:pic>
          <p:sp>
            <p:nvSpPr>
              <p:cNvPr id="49" name="テキスト ボックス 48">
                <a:extLst>
                  <a:ext uri="{FF2B5EF4-FFF2-40B4-BE49-F238E27FC236}">
                    <a16:creationId xmlns:a16="http://schemas.microsoft.com/office/drawing/2014/main" id="{586E1F2D-27B5-CF60-7BEC-CAD68F6E9F89}"/>
                  </a:ext>
                </a:extLst>
              </p:cNvPr>
              <p:cNvSpPr txBox="1"/>
              <p:nvPr/>
            </p:nvSpPr>
            <p:spPr>
              <a:xfrm>
                <a:off x="7233299" y="2742484"/>
                <a:ext cx="490295" cy="206583"/>
              </a:xfrm>
              <a:prstGeom prst="rect">
                <a:avLst/>
              </a:prstGeom>
              <a:solidFill>
                <a:schemeClr val="bg1"/>
              </a:solidFill>
            </p:spPr>
            <p:txBody>
              <a:bodyPr wrap="square" lIns="16615" tIns="9969" rIns="16615" bIns="9969" rtlCol="0">
                <a:spAutoFit/>
              </a:bodyPr>
              <a:lstStyle/>
              <a:p>
                <a:pPr marL="0" marR="0" lvl="0" indent="0" algn="l" defTabSz="422041" rtl="0" eaLnBrk="1" fontAlgn="auto" latinLnBrk="0" hangingPunct="1">
                  <a:lnSpc>
                    <a:spcPct val="100000"/>
                  </a:lnSpc>
                  <a:spcBef>
                    <a:spcPts val="0"/>
                  </a:spcBef>
                  <a:spcAft>
                    <a:spcPts val="0"/>
                  </a:spcAft>
                  <a:buClrTx/>
                  <a:buSzTx/>
                  <a:buFontTx/>
                  <a:buNone/>
                  <a:tabLst/>
                  <a:defRPr/>
                </a:pPr>
                <a:r>
                  <a:rPr kumimoji="0" lang="ja-JP" altLang="en-US" sz="554"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（推移（</a:t>
                </a:r>
                <a:r>
                  <a:rPr kumimoji="0" lang="en-US" altLang="ja-JP" sz="554"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0" lang="ja-JP" altLang="en-US" sz="554"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p>
            </p:txBody>
          </p:sp>
          <p:sp>
            <p:nvSpPr>
              <p:cNvPr id="50" name="テキスト ボックス 49">
                <a:extLst>
                  <a:ext uri="{FF2B5EF4-FFF2-40B4-BE49-F238E27FC236}">
                    <a16:creationId xmlns:a16="http://schemas.microsoft.com/office/drawing/2014/main" id="{CB92C791-6405-A6C4-19F4-1A1218517526}"/>
                  </a:ext>
                </a:extLst>
              </p:cNvPr>
              <p:cNvSpPr txBox="1"/>
              <p:nvPr/>
            </p:nvSpPr>
            <p:spPr>
              <a:xfrm>
                <a:off x="8729580" y="4061659"/>
                <a:ext cx="896217" cy="634471"/>
              </a:xfrm>
              <a:prstGeom prst="rect">
                <a:avLst/>
              </a:prstGeom>
              <a:noFill/>
            </p:spPr>
            <p:txBody>
              <a:bodyPr wrap="square">
                <a:spAutoFit/>
              </a:bodyPr>
              <a:lstStyle/>
              <a:p>
                <a:pPr marL="0" marR="0" lvl="0" indent="0" algn="l" defTabSz="844083" rtl="0" eaLnBrk="1" fontAlgn="auto" latinLnBrk="0" hangingPunct="1">
                  <a:lnSpc>
                    <a:spcPct val="100000"/>
                  </a:lnSpc>
                  <a:spcBef>
                    <a:spcPts val="0"/>
                  </a:spcBef>
                  <a:spcAft>
                    <a:spcPts val="0"/>
                  </a:spcAft>
                  <a:buClrTx/>
                  <a:buSzTx/>
                  <a:buFontTx/>
                  <a:buNone/>
                  <a:tabLst/>
                  <a:defRPr/>
                </a:pPr>
                <a:r>
                  <a:rPr kumimoji="0" lang="ja-JP" altLang="en-US" sz="900" b="1" i="0" u="sng"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飼養頭数は約４割減少</a:t>
                </a:r>
                <a:endParaRPr kumimoji="0"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cxnSp>
            <p:nvCxnSpPr>
              <p:cNvPr id="51" name="直線コネクタ 50">
                <a:extLst>
                  <a:ext uri="{FF2B5EF4-FFF2-40B4-BE49-F238E27FC236}">
                    <a16:creationId xmlns:a16="http://schemas.microsoft.com/office/drawing/2014/main" id="{F96FA040-B4B0-CB1D-897E-5A29BE3D1A04}"/>
                  </a:ext>
                </a:extLst>
              </p:cNvPr>
              <p:cNvCxnSpPr>
                <a:cxnSpLocks/>
                <a:stCxn id="47" idx="0"/>
              </p:cNvCxnSpPr>
              <p:nvPr/>
            </p:nvCxnSpPr>
            <p:spPr>
              <a:xfrm flipH="1" flipV="1">
                <a:off x="8285127" y="3461427"/>
                <a:ext cx="169997" cy="597870"/>
              </a:xfrm>
              <a:prstGeom prst="line">
                <a:avLst/>
              </a:prstGeom>
              <a:ln>
                <a:prstDash val="sysDash"/>
              </a:ln>
            </p:spPr>
            <p:style>
              <a:lnRef idx="1">
                <a:schemeClr val="dk1"/>
              </a:lnRef>
              <a:fillRef idx="0">
                <a:schemeClr val="dk1"/>
              </a:fillRef>
              <a:effectRef idx="0">
                <a:schemeClr val="dk1"/>
              </a:effectRef>
              <a:fontRef idx="minor">
                <a:schemeClr val="tx1"/>
              </a:fontRef>
            </p:style>
          </p:cxnSp>
          <p:cxnSp>
            <p:nvCxnSpPr>
              <p:cNvPr id="52" name="直線コネクタ 51">
                <a:extLst>
                  <a:ext uri="{FF2B5EF4-FFF2-40B4-BE49-F238E27FC236}">
                    <a16:creationId xmlns:a16="http://schemas.microsoft.com/office/drawing/2014/main" id="{C782D415-4B42-D7EA-2DDC-067709375D3D}"/>
                  </a:ext>
                </a:extLst>
              </p:cNvPr>
              <p:cNvCxnSpPr>
                <a:cxnSpLocks/>
              </p:cNvCxnSpPr>
              <p:nvPr/>
            </p:nvCxnSpPr>
            <p:spPr>
              <a:xfrm flipV="1">
                <a:off x="8170575" y="2938478"/>
                <a:ext cx="0" cy="255177"/>
              </a:xfrm>
              <a:prstGeom prst="line">
                <a:avLst/>
              </a:prstGeom>
              <a:ln>
                <a:prstDash val="sysDash"/>
              </a:ln>
            </p:spPr>
            <p:style>
              <a:lnRef idx="1">
                <a:schemeClr val="dk1"/>
              </a:lnRef>
              <a:fillRef idx="0">
                <a:schemeClr val="dk1"/>
              </a:fillRef>
              <a:effectRef idx="0">
                <a:schemeClr val="dk1"/>
              </a:effectRef>
              <a:fontRef idx="minor">
                <a:schemeClr val="tx1"/>
              </a:fontRef>
            </p:style>
          </p:cxnSp>
        </p:grpSp>
        <p:sp>
          <p:nvSpPr>
            <p:cNvPr id="47" name="テキスト ボックス 46">
              <a:extLst>
                <a:ext uri="{FF2B5EF4-FFF2-40B4-BE49-F238E27FC236}">
                  <a16:creationId xmlns:a16="http://schemas.microsoft.com/office/drawing/2014/main" id="{8E3C960E-E89C-CC05-D489-F14E866C7069}"/>
                </a:ext>
              </a:extLst>
            </p:cNvPr>
            <p:cNvSpPr txBox="1"/>
            <p:nvPr/>
          </p:nvSpPr>
          <p:spPr>
            <a:xfrm>
              <a:off x="8089582" y="3688119"/>
              <a:ext cx="822137" cy="266739"/>
            </a:xfrm>
            <a:prstGeom prst="rect">
              <a:avLst/>
            </a:prstGeom>
            <a:noFill/>
          </p:spPr>
          <p:txBody>
            <a:bodyPr wrap="square" rtlCol="0">
              <a:spAutoFit/>
            </a:bodyPr>
            <a:lstStyle/>
            <a:p>
              <a:pPr marL="0" marR="0" lvl="0" indent="0" algn="l" defTabSz="422041" rtl="0" eaLnBrk="1" fontAlgn="auto" latinLnBrk="0" hangingPunct="1">
                <a:lnSpc>
                  <a:spcPct val="100000"/>
                </a:lnSpc>
                <a:spcBef>
                  <a:spcPts val="0"/>
                </a:spcBef>
                <a:spcAft>
                  <a:spcPts val="0"/>
                </a:spcAft>
                <a:buClrTx/>
                <a:buSzTx/>
                <a:buFontTx/>
                <a:buNone/>
                <a:tabLst/>
                <a:defRPr/>
              </a:pPr>
              <a:r>
                <a:rPr kumimoji="0" lang="en-US" altLang="ja-JP" sz="10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ASF</a:t>
              </a:r>
              <a:r>
                <a:rPr kumimoji="0" lang="ja-JP" altLang="en-US" sz="10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発生</a:t>
              </a:r>
            </a:p>
          </p:txBody>
        </p:sp>
      </p:grpSp>
      <p:sp>
        <p:nvSpPr>
          <p:cNvPr id="53" name="角丸四角形 79">
            <a:extLst>
              <a:ext uri="{FF2B5EF4-FFF2-40B4-BE49-F238E27FC236}">
                <a16:creationId xmlns:a16="http://schemas.microsoft.com/office/drawing/2014/main" id="{27DF86E9-BCA1-2C56-9448-49CF0B1F96DF}"/>
              </a:ext>
            </a:extLst>
          </p:cNvPr>
          <p:cNvSpPr/>
          <p:nvPr/>
        </p:nvSpPr>
        <p:spPr>
          <a:xfrm>
            <a:off x="-39224" y="5055119"/>
            <a:ext cx="2632225" cy="227280"/>
          </a:xfrm>
          <a:prstGeom prst="roundRect">
            <a:avLst/>
          </a:prstGeom>
          <a:noFill/>
          <a:ln w="6350" cap="flat" cmpd="sng" algn="ctr">
            <a:noFill/>
            <a:prstDash val="solid"/>
          </a:ln>
          <a:effectLst/>
        </p:spPr>
        <p:txBody>
          <a:bodyPr lIns="81570" tIns="40785" rIns="81570" bIns="40785" rtlCol="0" anchor="ctr"/>
          <a:lstStyle/>
          <a:p>
            <a:pPr marL="132926" marR="0" lvl="0" indent="-132926" algn="ctr" defTabSz="992641" rtl="0" eaLnBrk="1" fontAlgn="auto" latinLnBrk="0" hangingPunct="1">
              <a:lnSpc>
                <a:spcPct val="100000"/>
              </a:lnSpc>
              <a:spcBef>
                <a:spcPts val="0"/>
              </a:spcBef>
              <a:spcAft>
                <a:spcPts val="0"/>
              </a:spcAft>
              <a:buClrTx/>
              <a:buSzTx/>
              <a:buFontTx/>
              <a:buNone/>
              <a:tabLst/>
              <a:defRPr/>
            </a:pPr>
            <a:r>
              <a:rPr kumimoji="0" lang="ja-JP" altLang="en-US" sz="1200" b="1" i="0" u="sng"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中国の豚飼養頭数の推移</a:t>
            </a:r>
            <a:endParaRPr kumimoji="0" lang="en-US" altLang="ja-JP" sz="1200" b="1" i="0" u="sng"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54" name="四角形: 角を丸くする 53">
            <a:extLst>
              <a:ext uri="{FF2B5EF4-FFF2-40B4-BE49-F238E27FC236}">
                <a16:creationId xmlns:a16="http://schemas.microsoft.com/office/drawing/2014/main" id="{6AE0381A-89DD-41B6-13B2-555002ED657C}"/>
              </a:ext>
            </a:extLst>
          </p:cNvPr>
          <p:cNvSpPr/>
          <p:nvPr/>
        </p:nvSpPr>
        <p:spPr>
          <a:xfrm>
            <a:off x="914273" y="6349216"/>
            <a:ext cx="523668" cy="236736"/>
          </a:xfrm>
          <a:prstGeom prst="roundRect">
            <a:avLst/>
          </a:prstGeom>
          <a:no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22041" rtl="0" eaLnBrk="1" fontAlgn="auto" latinLnBrk="0" hangingPunct="1">
              <a:lnSpc>
                <a:spcPct val="100000"/>
              </a:lnSpc>
              <a:spcBef>
                <a:spcPts val="0"/>
              </a:spcBef>
              <a:spcAft>
                <a:spcPts val="0"/>
              </a:spcAft>
              <a:buClrTx/>
              <a:buSzTx/>
              <a:buFontTx/>
              <a:buNone/>
              <a:tabLst/>
              <a:defRPr/>
            </a:pPr>
            <a:endParaRPr kumimoji="0" lang="ja-JP" altLang="en-US" sz="1662"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grpSp>
        <p:nvGrpSpPr>
          <p:cNvPr id="55" name="グループ化 54">
            <a:extLst>
              <a:ext uri="{FF2B5EF4-FFF2-40B4-BE49-F238E27FC236}">
                <a16:creationId xmlns:a16="http://schemas.microsoft.com/office/drawing/2014/main" id="{34178001-7441-1522-2D2C-19534E4BF2CF}"/>
              </a:ext>
            </a:extLst>
          </p:cNvPr>
          <p:cNvGrpSpPr/>
          <p:nvPr/>
        </p:nvGrpSpPr>
        <p:grpSpPr>
          <a:xfrm>
            <a:off x="294754" y="5367404"/>
            <a:ext cx="1968538" cy="96251"/>
            <a:chOff x="4775733" y="2352355"/>
            <a:chExt cx="2132583" cy="104272"/>
          </a:xfrm>
        </p:grpSpPr>
        <p:sp>
          <p:nvSpPr>
            <p:cNvPr id="56" name="テキスト ボックス 55">
              <a:extLst>
                <a:ext uri="{FF2B5EF4-FFF2-40B4-BE49-F238E27FC236}">
                  <a16:creationId xmlns:a16="http://schemas.microsoft.com/office/drawing/2014/main" id="{07C31C87-0770-86E0-E3C3-BBA62F1E3A78}"/>
                </a:ext>
              </a:extLst>
            </p:cNvPr>
            <p:cNvSpPr txBox="1"/>
            <p:nvPr/>
          </p:nvSpPr>
          <p:spPr>
            <a:xfrm>
              <a:off x="4775733" y="2357781"/>
              <a:ext cx="589766" cy="98845"/>
            </a:xfrm>
            <a:prstGeom prst="rect">
              <a:avLst/>
            </a:prstGeom>
            <a:solidFill>
              <a:schemeClr val="bg1"/>
            </a:solidFill>
          </p:spPr>
          <p:txBody>
            <a:bodyPr wrap="square" lIns="16615" tIns="9969" rIns="16615" bIns="9969"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462"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2018.1</a:t>
              </a:r>
              <a:endParaRPr kumimoji="0" lang="ja-JP" altLang="en-US" sz="462"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57" name="テキスト ボックス 56">
              <a:extLst>
                <a:ext uri="{FF2B5EF4-FFF2-40B4-BE49-F238E27FC236}">
                  <a16:creationId xmlns:a16="http://schemas.microsoft.com/office/drawing/2014/main" id="{14EEAEB8-4078-E43A-9B8A-6A2584D3D339}"/>
                </a:ext>
              </a:extLst>
            </p:cNvPr>
            <p:cNvSpPr txBox="1"/>
            <p:nvPr/>
          </p:nvSpPr>
          <p:spPr>
            <a:xfrm>
              <a:off x="5371935" y="2357781"/>
              <a:ext cx="1238266" cy="98846"/>
            </a:xfrm>
            <a:prstGeom prst="rect">
              <a:avLst/>
            </a:prstGeom>
            <a:solidFill>
              <a:schemeClr val="bg1"/>
            </a:solidFill>
          </p:spPr>
          <p:txBody>
            <a:bodyPr wrap="square" lIns="16615" tIns="9969" rIns="16615" bIns="9969"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462"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2018.8</a:t>
              </a:r>
              <a:endParaRPr kumimoji="0" lang="ja-JP" altLang="en-US" sz="462"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59" name="テキスト ボックス 58">
              <a:extLst>
                <a:ext uri="{FF2B5EF4-FFF2-40B4-BE49-F238E27FC236}">
                  <a16:creationId xmlns:a16="http://schemas.microsoft.com/office/drawing/2014/main" id="{D6A791D1-DC55-23DE-950C-2A39C8740118}"/>
                </a:ext>
              </a:extLst>
            </p:cNvPr>
            <p:cNvSpPr txBox="1"/>
            <p:nvPr/>
          </p:nvSpPr>
          <p:spPr>
            <a:xfrm>
              <a:off x="6610201" y="2352355"/>
              <a:ext cx="298115" cy="98846"/>
            </a:xfrm>
            <a:prstGeom prst="rect">
              <a:avLst/>
            </a:prstGeom>
            <a:solidFill>
              <a:schemeClr val="bg1"/>
            </a:solidFill>
          </p:spPr>
          <p:txBody>
            <a:bodyPr wrap="square" lIns="16615" tIns="9969" rIns="16615" bIns="9969"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462"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2019.12</a:t>
              </a:r>
              <a:endParaRPr kumimoji="0" lang="ja-JP" altLang="en-US" sz="462"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pSp>
      <p:sp>
        <p:nvSpPr>
          <p:cNvPr id="60" name="Text Box 2553">
            <a:extLst>
              <a:ext uri="{FF2B5EF4-FFF2-40B4-BE49-F238E27FC236}">
                <a16:creationId xmlns:a16="http://schemas.microsoft.com/office/drawing/2014/main" id="{B343D0D8-51D4-E490-9ED8-0C9DA5B2A174}"/>
              </a:ext>
            </a:extLst>
          </p:cNvPr>
          <p:cNvSpPr txBox="1">
            <a:spLocks noChangeArrowheads="1"/>
          </p:cNvSpPr>
          <p:nvPr/>
        </p:nvSpPr>
        <p:spPr bwMode="auto">
          <a:xfrm>
            <a:off x="2053129" y="2754207"/>
            <a:ext cx="300868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lgn="ctr">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1" lang="ja-JP" altLang="en-US" sz="10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a:t>
            </a:r>
            <a:r>
              <a:rPr lang="ja-JP" altLang="en-US" sz="1000">
                <a:solidFill>
                  <a:srgbClr val="000000"/>
                </a:solidFill>
                <a:latin typeface="Meiryo UI" panose="020B0604030504040204" pitchFamily="50" charset="-128"/>
                <a:ea typeface="Meiryo UI" panose="020B0604030504040204" pitchFamily="50" charset="-128"/>
              </a:rPr>
              <a:t>平成</a:t>
            </a:r>
            <a:r>
              <a:rPr lang="en-US" altLang="ja-JP" sz="1000">
                <a:solidFill>
                  <a:srgbClr val="000000"/>
                </a:solidFill>
                <a:latin typeface="Meiryo UI" panose="020B0604030504040204" pitchFamily="50" charset="-128"/>
                <a:ea typeface="Meiryo UI" panose="020B0604030504040204" pitchFamily="50" charset="-128"/>
              </a:rPr>
              <a:t>17</a:t>
            </a:r>
            <a:r>
              <a:rPr kumimoji="1" lang="ja-JP" altLang="en-US" sz="10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1" lang="en-US" altLang="ja-JP" sz="10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2005</a:t>
            </a:r>
            <a:r>
              <a:rPr kumimoji="1" lang="ja-JP" altLang="en-US" sz="10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）年以降、</a:t>
            </a:r>
            <a:br>
              <a:rPr kumimoji="1" lang="en-US" altLang="ja-JP" sz="10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br>
            <a:r>
              <a:rPr kumimoji="1" lang="ja-JP" altLang="en-US" sz="10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　</a:t>
            </a:r>
            <a:r>
              <a:rPr kumimoji="1" lang="en-US" altLang="ja-JP" sz="10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WOAH</a:t>
            </a:r>
            <a:r>
              <a:rPr kumimoji="1" lang="ja-JP" altLang="en-US" sz="10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等に発生・感染確認通報のあった国</a:t>
            </a:r>
            <a:r>
              <a:rPr kumimoji="1" lang="en-US" altLang="ja-JP" sz="10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1" lang="ja-JP" altLang="en-US" sz="10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rPr>
              <a:t>地域　　　　　　</a:t>
            </a:r>
            <a:endParaRPr kumimoji="1" lang="en-US" altLang="ja-JP" sz="10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832" name="角丸四角形 79">
            <a:extLst>
              <a:ext uri="{FF2B5EF4-FFF2-40B4-BE49-F238E27FC236}">
                <a16:creationId xmlns:a16="http://schemas.microsoft.com/office/drawing/2014/main" id="{947A4B01-E698-A997-B77F-FE9CCB303866}"/>
              </a:ext>
            </a:extLst>
          </p:cNvPr>
          <p:cNvSpPr/>
          <p:nvPr/>
        </p:nvSpPr>
        <p:spPr>
          <a:xfrm>
            <a:off x="2362811" y="5044944"/>
            <a:ext cx="2632225" cy="227280"/>
          </a:xfrm>
          <a:prstGeom prst="roundRect">
            <a:avLst/>
          </a:prstGeom>
          <a:noFill/>
          <a:ln w="6350" cap="flat" cmpd="sng" algn="ctr">
            <a:noFill/>
            <a:prstDash val="solid"/>
          </a:ln>
          <a:effectLst/>
        </p:spPr>
        <p:txBody>
          <a:bodyPr lIns="81570" tIns="40785" rIns="81570" bIns="40785" rtlCol="0" anchor="ctr"/>
          <a:lstStyle/>
          <a:p>
            <a:pPr marL="132926" marR="0" lvl="0" indent="-132926" algn="ctr" defTabSz="992641" rtl="0" eaLnBrk="1" fontAlgn="auto" latinLnBrk="0" hangingPunct="1">
              <a:lnSpc>
                <a:spcPct val="100000"/>
              </a:lnSpc>
              <a:spcBef>
                <a:spcPts val="0"/>
              </a:spcBef>
              <a:spcAft>
                <a:spcPts val="0"/>
              </a:spcAft>
              <a:buClrTx/>
              <a:buSzTx/>
              <a:buFontTx/>
              <a:buNone/>
              <a:tabLst/>
              <a:defRPr/>
            </a:pPr>
            <a:r>
              <a:rPr kumimoji="0" lang="ja-JP" altLang="en-US" sz="1200" b="1" i="0" u="sng"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中国の豚肉価格の推移</a:t>
            </a:r>
            <a:endParaRPr kumimoji="0" lang="en-US" altLang="ja-JP" sz="1200" b="1" i="0" u="sng"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pSp>
        <p:nvGrpSpPr>
          <p:cNvPr id="833" name="グループ化 832">
            <a:extLst>
              <a:ext uri="{FF2B5EF4-FFF2-40B4-BE49-F238E27FC236}">
                <a16:creationId xmlns:a16="http://schemas.microsoft.com/office/drawing/2014/main" id="{79C10657-73B7-2E4D-8F7E-807D49B4E017}"/>
              </a:ext>
            </a:extLst>
          </p:cNvPr>
          <p:cNvGrpSpPr>
            <a:grpSpLocks noChangeAspect="1"/>
          </p:cNvGrpSpPr>
          <p:nvPr/>
        </p:nvGrpSpPr>
        <p:grpSpPr>
          <a:xfrm>
            <a:off x="2408164" y="5320633"/>
            <a:ext cx="2220765" cy="1205591"/>
            <a:chOff x="4556743" y="2716925"/>
            <a:chExt cx="2808806" cy="1524822"/>
          </a:xfrm>
        </p:grpSpPr>
        <p:pic>
          <p:nvPicPr>
            <p:cNvPr id="834" name="図 833">
              <a:extLst>
                <a:ext uri="{FF2B5EF4-FFF2-40B4-BE49-F238E27FC236}">
                  <a16:creationId xmlns:a16="http://schemas.microsoft.com/office/drawing/2014/main" id="{2969F614-6E0C-5D28-8A03-34F500D4D2AF}"/>
                </a:ext>
              </a:extLst>
            </p:cNvPr>
            <p:cNvPicPr>
              <a:picLocks noChangeAspect="1"/>
            </p:cNvPicPr>
            <p:nvPr/>
          </p:nvPicPr>
          <p:blipFill rotWithShape="1">
            <a:blip r:embed="rId5"/>
            <a:srcRect l="14267" t="32552" r="17949" b="5866"/>
            <a:stretch/>
          </p:blipFill>
          <p:spPr>
            <a:xfrm>
              <a:off x="4623755" y="2884898"/>
              <a:ext cx="2741794" cy="1356849"/>
            </a:xfrm>
            <a:prstGeom prst="rect">
              <a:avLst/>
            </a:prstGeom>
          </p:spPr>
        </p:pic>
        <p:sp>
          <p:nvSpPr>
            <p:cNvPr id="835" name="テキスト ボックス 834">
              <a:extLst>
                <a:ext uri="{FF2B5EF4-FFF2-40B4-BE49-F238E27FC236}">
                  <a16:creationId xmlns:a16="http://schemas.microsoft.com/office/drawing/2014/main" id="{065465D9-4224-88CE-946F-0DFAE3FBCD8A}"/>
                </a:ext>
              </a:extLst>
            </p:cNvPr>
            <p:cNvSpPr txBox="1"/>
            <p:nvPr/>
          </p:nvSpPr>
          <p:spPr>
            <a:xfrm>
              <a:off x="4556743" y="2734761"/>
              <a:ext cx="552582" cy="192414"/>
            </a:xfrm>
            <a:prstGeom prst="rect">
              <a:avLst/>
            </a:prstGeom>
            <a:noFill/>
          </p:spPr>
          <p:txBody>
            <a:bodyPr wrap="none" rtlCol="0">
              <a:spAutoFit/>
            </a:bodyPr>
            <a:lstStyle/>
            <a:p>
              <a:pPr marL="0" marR="0" lvl="0" indent="0" algn="l" defTabSz="422041" rtl="0" eaLnBrk="1" fontAlgn="auto" latinLnBrk="0" hangingPunct="1">
                <a:lnSpc>
                  <a:spcPct val="100000"/>
                </a:lnSpc>
                <a:spcBef>
                  <a:spcPts val="0"/>
                </a:spcBef>
                <a:spcAft>
                  <a:spcPts val="0"/>
                </a:spcAft>
                <a:buClrTx/>
                <a:buSzTx/>
                <a:buFontTx/>
                <a:buNone/>
                <a:tabLst/>
                <a:defRPr/>
              </a:pPr>
              <a:r>
                <a:rPr kumimoji="0" lang="ja-JP" altLang="en-US" sz="554"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（元</a:t>
              </a:r>
              <a:r>
                <a:rPr kumimoji="0" lang="en-US" altLang="ja-JP" sz="554"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/kg</a:t>
              </a:r>
              <a:r>
                <a:rPr kumimoji="0" lang="ja-JP" altLang="en-US" sz="554"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t>
              </a:r>
            </a:p>
          </p:txBody>
        </p:sp>
        <p:grpSp>
          <p:nvGrpSpPr>
            <p:cNvPr id="836" name="グループ化 835">
              <a:extLst>
                <a:ext uri="{FF2B5EF4-FFF2-40B4-BE49-F238E27FC236}">
                  <a16:creationId xmlns:a16="http://schemas.microsoft.com/office/drawing/2014/main" id="{F7A0D186-4452-78A0-3FCF-C1F022AE8194}"/>
                </a:ext>
              </a:extLst>
            </p:cNvPr>
            <p:cNvGrpSpPr/>
            <p:nvPr/>
          </p:nvGrpSpPr>
          <p:grpSpPr>
            <a:xfrm>
              <a:off x="5517154" y="2716925"/>
              <a:ext cx="1845912" cy="1309086"/>
              <a:chOff x="5639553" y="2655076"/>
              <a:chExt cx="1712903" cy="1176428"/>
            </a:xfrm>
          </p:grpSpPr>
          <p:cxnSp>
            <p:nvCxnSpPr>
              <p:cNvPr id="837" name="直線コネクタ 836">
                <a:extLst>
                  <a:ext uri="{FF2B5EF4-FFF2-40B4-BE49-F238E27FC236}">
                    <a16:creationId xmlns:a16="http://schemas.microsoft.com/office/drawing/2014/main" id="{B00D32A9-506B-414E-43AA-2154FB3BC08B}"/>
                  </a:ext>
                </a:extLst>
              </p:cNvPr>
              <p:cNvCxnSpPr/>
              <p:nvPr/>
            </p:nvCxnSpPr>
            <p:spPr>
              <a:xfrm flipV="1">
                <a:off x="5905601" y="2846761"/>
                <a:ext cx="0" cy="984743"/>
              </a:xfrm>
              <a:prstGeom prst="line">
                <a:avLst/>
              </a:prstGeom>
              <a:ln>
                <a:prstDash val="sysDash"/>
              </a:ln>
            </p:spPr>
            <p:style>
              <a:lnRef idx="1">
                <a:schemeClr val="dk1"/>
              </a:lnRef>
              <a:fillRef idx="0">
                <a:schemeClr val="dk1"/>
              </a:fillRef>
              <a:effectRef idx="0">
                <a:schemeClr val="dk1"/>
              </a:effectRef>
              <a:fontRef idx="minor">
                <a:schemeClr val="tx1"/>
              </a:fontRef>
            </p:style>
          </p:cxnSp>
          <p:sp>
            <p:nvSpPr>
              <p:cNvPr id="838" name="四角形: 角を丸くする 837">
                <a:extLst>
                  <a:ext uri="{FF2B5EF4-FFF2-40B4-BE49-F238E27FC236}">
                    <a16:creationId xmlns:a16="http://schemas.microsoft.com/office/drawing/2014/main" id="{17AFE740-C0EE-33BB-65EA-1CD17F7B52EA}"/>
                  </a:ext>
                </a:extLst>
              </p:cNvPr>
              <p:cNvSpPr/>
              <p:nvPr/>
            </p:nvSpPr>
            <p:spPr>
              <a:xfrm>
                <a:off x="5639553" y="3426758"/>
                <a:ext cx="507019" cy="224727"/>
              </a:xfrm>
              <a:prstGeom prst="roundRect">
                <a:avLst/>
              </a:prstGeom>
              <a:solidFill>
                <a:schemeClr val="bg1"/>
              </a:solid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22041" rtl="0" eaLnBrk="1" fontAlgn="auto" latinLnBrk="0" hangingPunct="1">
                  <a:lnSpc>
                    <a:spcPct val="100000"/>
                  </a:lnSpc>
                  <a:spcBef>
                    <a:spcPts val="0"/>
                  </a:spcBef>
                  <a:spcAft>
                    <a:spcPts val="0"/>
                  </a:spcAft>
                  <a:buClrTx/>
                  <a:buSzTx/>
                  <a:buFontTx/>
                  <a:buNone/>
                  <a:tabLst/>
                  <a:defRPr/>
                </a:pPr>
                <a:endParaRPr kumimoji="0" lang="ja-JP" altLang="en-US" sz="1662"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840" name="四角形: 角を丸くする 839">
                <a:extLst>
                  <a:ext uri="{FF2B5EF4-FFF2-40B4-BE49-F238E27FC236}">
                    <a16:creationId xmlns:a16="http://schemas.microsoft.com/office/drawing/2014/main" id="{0A86451C-E11A-4D69-A9EB-A7DD8209A91F}"/>
                  </a:ext>
                </a:extLst>
              </p:cNvPr>
              <p:cNvSpPr/>
              <p:nvPr/>
            </p:nvSpPr>
            <p:spPr>
              <a:xfrm>
                <a:off x="6887688" y="2727151"/>
                <a:ext cx="464768" cy="211480"/>
              </a:xfrm>
              <a:prstGeom prst="roundRect">
                <a:avLst/>
              </a:prstGeom>
              <a:solidFill>
                <a:schemeClr val="bg1"/>
              </a:solid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22041" rtl="0" eaLnBrk="1" fontAlgn="auto" latinLnBrk="0" hangingPunct="1">
                  <a:lnSpc>
                    <a:spcPct val="100000"/>
                  </a:lnSpc>
                  <a:spcBef>
                    <a:spcPts val="0"/>
                  </a:spcBef>
                  <a:spcAft>
                    <a:spcPts val="0"/>
                  </a:spcAft>
                  <a:buClrTx/>
                  <a:buSzTx/>
                  <a:buFontTx/>
                  <a:buNone/>
                  <a:tabLst/>
                  <a:defRPr/>
                </a:pPr>
                <a:endParaRPr kumimoji="0" lang="ja-JP" altLang="en-US" sz="1662"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cxnSp>
            <p:nvCxnSpPr>
              <p:cNvPr id="841" name="直線矢印コネクタ 840">
                <a:extLst>
                  <a:ext uri="{FF2B5EF4-FFF2-40B4-BE49-F238E27FC236}">
                    <a16:creationId xmlns:a16="http://schemas.microsoft.com/office/drawing/2014/main" id="{C22C2F4B-F333-8168-B81D-1BB77DE97FD8}"/>
                  </a:ext>
                </a:extLst>
              </p:cNvPr>
              <p:cNvCxnSpPr>
                <a:cxnSpLocks/>
              </p:cNvCxnSpPr>
              <p:nvPr/>
            </p:nvCxnSpPr>
            <p:spPr>
              <a:xfrm flipV="1">
                <a:off x="6050986" y="2824806"/>
                <a:ext cx="798563" cy="542609"/>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842" name="四角形: 角を丸くする 841">
                <a:extLst>
                  <a:ext uri="{FF2B5EF4-FFF2-40B4-BE49-F238E27FC236}">
                    <a16:creationId xmlns:a16="http://schemas.microsoft.com/office/drawing/2014/main" id="{BC8BB470-74F1-4431-E0F0-B1D253819554}"/>
                  </a:ext>
                </a:extLst>
              </p:cNvPr>
              <p:cNvSpPr/>
              <p:nvPr/>
            </p:nvSpPr>
            <p:spPr>
              <a:xfrm>
                <a:off x="5686564" y="2655076"/>
                <a:ext cx="591523" cy="204592"/>
              </a:xfrm>
              <a:prstGeom prst="roundRect">
                <a:avLst/>
              </a:prstGeom>
              <a:solidFill>
                <a:schemeClr val="bg1"/>
              </a:solid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22041" rtl="0" eaLnBrk="1" fontAlgn="auto" latinLnBrk="0" hangingPunct="1">
                  <a:lnSpc>
                    <a:spcPct val="100000"/>
                  </a:lnSpc>
                  <a:spcBef>
                    <a:spcPts val="0"/>
                  </a:spcBef>
                  <a:spcAft>
                    <a:spcPts val="0"/>
                  </a:spcAft>
                  <a:buClrTx/>
                  <a:buSzTx/>
                  <a:buFontTx/>
                  <a:buNone/>
                  <a:tabLst/>
                  <a:defRPr/>
                </a:pPr>
                <a:endParaRPr kumimoji="0" lang="ja-JP" altLang="en-US" sz="1662"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grpSp>
      </p:grpSp>
      <p:sp>
        <p:nvSpPr>
          <p:cNvPr id="843" name="テキスト ボックス 842">
            <a:extLst>
              <a:ext uri="{FF2B5EF4-FFF2-40B4-BE49-F238E27FC236}">
                <a16:creationId xmlns:a16="http://schemas.microsoft.com/office/drawing/2014/main" id="{0DB20E5B-1758-DD9D-510E-C95973899E6B}"/>
              </a:ext>
            </a:extLst>
          </p:cNvPr>
          <p:cNvSpPr txBox="1"/>
          <p:nvPr/>
        </p:nvSpPr>
        <p:spPr>
          <a:xfrm>
            <a:off x="3156634" y="5318039"/>
            <a:ext cx="738199" cy="230832"/>
          </a:xfrm>
          <a:prstGeom prst="rect">
            <a:avLst/>
          </a:prstGeom>
          <a:noFill/>
        </p:spPr>
        <p:txBody>
          <a:bodyPr wrap="square" rtlCol="0">
            <a:spAutoFit/>
          </a:bodyPr>
          <a:lstStyle/>
          <a:p>
            <a:pPr marL="0" marR="0" lvl="0" indent="0" algn="l" defTabSz="422041" rtl="0" eaLnBrk="1" fontAlgn="auto" latinLnBrk="0" hangingPunct="1">
              <a:lnSpc>
                <a:spcPct val="100000"/>
              </a:lnSpc>
              <a:spcBef>
                <a:spcPts val="0"/>
              </a:spcBef>
              <a:spcAft>
                <a:spcPts val="0"/>
              </a:spcAft>
              <a:buClrTx/>
              <a:buSzTx/>
              <a:buFontTx/>
              <a:buNone/>
              <a:tabLst/>
              <a:defRPr/>
            </a:pPr>
            <a:r>
              <a:rPr kumimoji="0" lang="en-US" altLang="ja-JP"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ASF</a:t>
            </a:r>
            <a:r>
              <a:rPr kumimoji="0"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発生</a:t>
            </a:r>
          </a:p>
        </p:txBody>
      </p:sp>
      <p:sp>
        <p:nvSpPr>
          <p:cNvPr id="844" name="テキスト ボックス 843">
            <a:extLst>
              <a:ext uri="{FF2B5EF4-FFF2-40B4-BE49-F238E27FC236}">
                <a16:creationId xmlns:a16="http://schemas.microsoft.com/office/drawing/2014/main" id="{34A3E204-CB36-01BD-7DE2-AB81D72E6D98}"/>
              </a:ext>
            </a:extLst>
          </p:cNvPr>
          <p:cNvSpPr txBox="1"/>
          <p:nvPr/>
        </p:nvSpPr>
        <p:spPr>
          <a:xfrm>
            <a:off x="3113433" y="5989832"/>
            <a:ext cx="883097" cy="230832"/>
          </a:xfrm>
          <a:prstGeom prst="rect">
            <a:avLst/>
          </a:prstGeom>
          <a:noFill/>
        </p:spPr>
        <p:txBody>
          <a:bodyPr wrap="square" rtlCol="0">
            <a:spAutoFit/>
          </a:bodyPr>
          <a:lstStyle/>
          <a:p>
            <a:pPr marL="0" marR="0" lvl="0" indent="0" algn="l" defTabSz="422041" rtl="0" eaLnBrk="1" fontAlgn="auto" latinLnBrk="0" hangingPunct="1">
              <a:lnSpc>
                <a:spcPct val="100000"/>
              </a:lnSpc>
              <a:spcBef>
                <a:spcPts val="0"/>
              </a:spcBef>
              <a:spcAft>
                <a:spcPts val="0"/>
              </a:spcAft>
              <a:buClrTx/>
              <a:buSzTx/>
              <a:buFontTx/>
              <a:buNone/>
              <a:tabLst/>
              <a:defRPr/>
            </a:pPr>
            <a:r>
              <a:rPr kumimoji="0" lang="ja-JP" altLang="en-US" sz="9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約</a:t>
            </a:r>
            <a:r>
              <a:rPr kumimoji="0" lang="en-US" altLang="ja-JP" sz="9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20</a:t>
            </a:r>
            <a:r>
              <a:rPr kumimoji="0" lang="ja-JP" altLang="en-US" sz="9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元</a:t>
            </a:r>
          </a:p>
        </p:txBody>
      </p:sp>
      <p:sp>
        <p:nvSpPr>
          <p:cNvPr id="845" name="テキスト ボックス 844">
            <a:extLst>
              <a:ext uri="{FF2B5EF4-FFF2-40B4-BE49-F238E27FC236}">
                <a16:creationId xmlns:a16="http://schemas.microsoft.com/office/drawing/2014/main" id="{AF8DEF30-4305-A3B2-BD6C-8324C7069448}"/>
              </a:ext>
            </a:extLst>
          </p:cNvPr>
          <p:cNvSpPr txBox="1"/>
          <p:nvPr/>
        </p:nvSpPr>
        <p:spPr>
          <a:xfrm>
            <a:off x="4164059" y="5369593"/>
            <a:ext cx="629920" cy="230832"/>
          </a:xfrm>
          <a:prstGeom prst="rect">
            <a:avLst/>
          </a:prstGeom>
          <a:noFill/>
        </p:spPr>
        <p:txBody>
          <a:bodyPr wrap="square" rtlCol="0">
            <a:spAutoFit/>
          </a:bodyPr>
          <a:lstStyle/>
          <a:p>
            <a:pPr marL="0" marR="0" lvl="0" indent="0" algn="l" defTabSz="422041" rtl="0" eaLnBrk="1" fontAlgn="auto" latinLnBrk="0" hangingPunct="1">
              <a:lnSpc>
                <a:spcPct val="100000"/>
              </a:lnSpc>
              <a:spcBef>
                <a:spcPts val="0"/>
              </a:spcBef>
              <a:spcAft>
                <a:spcPts val="0"/>
              </a:spcAft>
              <a:buClrTx/>
              <a:buSzTx/>
              <a:buFontTx/>
              <a:buNone/>
              <a:tabLst/>
              <a:defRPr/>
            </a:pPr>
            <a:r>
              <a:rPr kumimoji="0" lang="ja-JP" altLang="en-US" sz="9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約</a:t>
            </a:r>
            <a:r>
              <a:rPr kumimoji="0" lang="en-US" altLang="ja-JP" sz="9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50</a:t>
            </a:r>
            <a:r>
              <a:rPr kumimoji="0" lang="ja-JP" altLang="en-US" sz="900" b="0" i="0" u="none" strike="noStrike" kern="1200" cap="none" spc="0" normalizeH="0" baseline="0" noProof="0">
                <a:ln>
                  <a:noFill/>
                </a:ln>
                <a:solidFill>
                  <a:srgbClr val="FF0000"/>
                </a:solidFill>
                <a:effectLst/>
                <a:uLnTx/>
                <a:uFillTx/>
                <a:latin typeface="Meiryo UI" panose="020B0604030504040204" pitchFamily="50" charset="-128"/>
                <a:ea typeface="Meiryo UI" panose="020B0604030504040204" pitchFamily="50" charset="-128"/>
                <a:cs typeface="+mn-cs"/>
              </a:rPr>
              <a:t>元</a:t>
            </a:r>
          </a:p>
        </p:txBody>
      </p:sp>
      <p:grpSp>
        <p:nvGrpSpPr>
          <p:cNvPr id="846" name="グループ化 845">
            <a:extLst>
              <a:ext uri="{FF2B5EF4-FFF2-40B4-BE49-F238E27FC236}">
                <a16:creationId xmlns:a16="http://schemas.microsoft.com/office/drawing/2014/main" id="{DEB6399B-E7EE-2E07-FEF1-AEEA0C790CCA}"/>
              </a:ext>
            </a:extLst>
          </p:cNvPr>
          <p:cNvGrpSpPr/>
          <p:nvPr/>
        </p:nvGrpSpPr>
        <p:grpSpPr>
          <a:xfrm>
            <a:off x="2571934" y="6469200"/>
            <a:ext cx="2029783" cy="143876"/>
            <a:chOff x="7183478" y="3690420"/>
            <a:chExt cx="2387596" cy="103824"/>
          </a:xfrm>
        </p:grpSpPr>
        <p:grpSp>
          <p:nvGrpSpPr>
            <p:cNvPr id="847" name="グループ化 846">
              <a:extLst>
                <a:ext uri="{FF2B5EF4-FFF2-40B4-BE49-F238E27FC236}">
                  <a16:creationId xmlns:a16="http://schemas.microsoft.com/office/drawing/2014/main" id="{2BC75F21-2750-DB77-D0DB-26A9C2E0D255}"/>
                </a:ext>
              </a:extLst>
            </p:cNvPr>
            <p:cNvGrpSpPr/>
            <p:nvPr/>
          </p:nvGrpSpPr>
          <p:grpSpPr>
            <a:xfrm>
              <a:off x="7581113" y="3690420"/>
              <a:ext cx="1989961" cy="103824"/>
              <a:chOff x="4775733" y="2354366"/>
              <a:chExt cx="1989961" cy="71230"/>
            </a:xfrm>
          </p:grpSpPr>
          <p:sp>
            <p:nvSpPr>
              <p:cNvPr id="849" name="テキスト ボックス 848">
                <a:extLst>
                  <a:ext uri="{FF2B5EF4-FFF2-40B4-BE49-F238E27FC236}">
                    <a16:creationId xmlns:a16="http://schemas.microsoft.com/office/drawing/2014/main" id="{4C11EA56-56A5-FC0A-8B7B-4FA117A90AE8}"/>
                  </a:ext>
                </a:extLst>
              </p:cNvPr>
              <p:cNvSpPr txBox="1"/>
              <p:nvPr/>
            </p:nvSpPr>
            <p:spPr>
              <a:xfrm>
                <a:off x="4775733" y="2357781"/>
                <a:ext cx="589766" cy="67815"/>
              </a:xfrm>
              <a:prstGeom prst="rect">
                <a:avLst/>
              </a:prstGeom>
              <a:solidFill>
                <a:schemeClr val="bg1"/>
              </a:solidFill>
            </p:spPr>
            <p:txBody>
              <a:bodyPr wrap="square" lIns="16615" tIns="9969" rIns="16615" bIns="9969"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462"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2018.1</a:t>
                </a:r>
                <a:endParaRPr kumimoji="0" lang="ja-JP" altLang="en-US" sz="462"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850" name="テキスト ボックス 849">
                <a:extLst>
                  <a:ext uri="{FF2B5EF4-FFF2-40B4-BE49-F238E27FC236}">
                    <a16:creationId xmlns:a16="http://schemas.microsoft.com/office/drawing/2014/main" id="{8D5BB30A-451E-0CE2-E606-928F7356B9B4}"/>
                  </a:ext>
                </a:extLst>
              </p:cNvPr>
              <p:cNvSpPr txBox="1"/>
              <p:nvPr/>
            </p:nvSpPr>
            <p:spPr>
              <a:xfrm>
                <a:off x="5297406" y="2354366"/>
                <a:ext cx="1238266" cy="67815"/>
              </a:xfrm>
              <a:prstGeom prst="rect">
                <a:avLst/>
              </a:prstGeom>
              <a:solidFill>
                <a:schemeClr val="bg1"/>
              </a:solidFill>
            </p:spPr>
            <p:txBody>
              <a:bodyPr wrap="square" lIns="16615" tIns="9969" rIns="16615" bIns="9969"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462"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2018.8</a:t>
                </a:r>
                <a:endParaRPr kumimoji="0" lang="ja-JP" altLang="en-US" sz="462"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860" name="テキスト ボックス 859">
                <a:extLst>
                  <a:ext uri="{FF2B5EF4-FFF2-40B4-BE49-F238E27FC236}">
                    <a16:creationId xmlns:a16="http://schemas.microsoft.com/office/drawing/2014/main" id="{24EEDA97-86DB-19C9-2BE1-18179858B59F}"/>
                  </a:ext>
                </a:extLst>
              </p:cNvPr>
              <p:cNvSpPr txBox="1"/>
              <p:nvPr/>
            </p:nvSpPr>
            <p:spPr>
              <a:xfrm>
                <a:off x="6467579" y="2355650"/>
                <a:ext cx="298115" cy="67815"/>
              </a:xfrm>
              <a:prstGeom prst="rect">
                <a:avLst/>
              </a:prstGeom>
              <a:solidFill>
                <a:schemeClr val="bg1"/>
              </a:solidFill>
            </p:spPr>
            <p:txBody>
              <a:bodyPr wrap="square" lIns="16615" tIns="9969" rIns="16615" bIns="9969"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462"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2020.2</a:t>
                </a:r>
                <a:endParaRPr kumimoji="0" lang="ja-JP" altLang="en-US" sz="462"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pSp>
        <p:sp>
          <p:nvSpPr>
            <p:cNvPr id="848" name="テキスト ボックス 847">
              <a:extLst>
                <a:ext uri="{FF2B5EF4-FFF2-40B4-BE49-F238E27FC236}">
                  <a16:creationId xmlns:a16="http://schemas.microsoft.com/office/drawing/2014/main" id="{E90F4EF7-3459-7708-9589-E1B63D0C826A}"/>
                </a:ext>
              </a:extLst>
            </p:cNvPr>
            <p:cNvSpPr txBox="1"/>
            <p:nvPr/>
          </p:nvSpPr>
          <p:spPr>
            <a:xfrm>
              <a:off x="7183478" y="3694667"/>
              <a:ext cx="397635" cy="98846"/>
            </a:xfrm>
            <a:prstGeom prst="rect">
              <a:avLst/>
            </a:prstGeom>
            <a:solidFill>
              <a:schemeClr val="bg1"/>
            </a:solidFill>
          </p:spPr>
          <p:txBody>
            <a:bodyPr wrap="square" lIns="16615" tIns="9969" rIns="16615" bIns="9969"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462"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2017.7</a:t>
              </a:r>
              <a:endParaRPr kumimoji="0" lang="ja-JP" altLang="en-US" sz="462"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grpSp>
      <p:sp>
        <p:nvSpPr>
          <p:cNvPr id="861" name="正方形/長方形 860">
            <a:extLst>
              <a:ext uri="{FF2B5EF4-FFF2-40B4-BE49-F238E27FC236}">
                <a16:creationId xmlns:a16="http://schemas.microsoft.com/office/drawing/2014/main" id="{1F490A4B-CDEA-1666-7764-55EEC82ACBAE}"/>
              </a:ext>
            </a:extLst>
          </p:cNvPr>
          <p:cNvSpPr/>
          <p:nvPr/>
        </p:nvSpPr>
        <p:spPr>
          <a:xfrm>
            <a:off x="2545975" y="6560216"/>
            <a:ext cx="2220765" cy="1103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662"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867" name="テキスト ボックス 866">
            <a:extLst>
              <a:ext uri="{FF2B5EF4-FFF2-40B4-BE49-F238E27FC236}">
                <a16:creationId xmlns:a16="http://schemas.microsoft.com/office/drawing/2014/main" id="{4385D673-F702-6701-5280-1C672D3083C4}"/>
              </a:ext>
            </a:extLst>
          </p:cNvPr>
          <p:cNvSpPr txBox="1"/>
          <p:nvPr/>
        </p:nvSpPr>
        <p:spPr>
          <a:xfrm>
            <a:off x="2626612" y="6585953"/>
            <a:ext cx="2140128" cy="191719"/>
          </a:xfrm>
          <a:prstGeom prst="rect">
            <a:avLst/>
          </a:prstGeom>
          <a:noFill/>
        </p:spPr>
        <p:txBody>
          <a:bodyPr wrap="square">
            <a:spAutoFit/>
          </a:bodyPr>
          <a:lstStyle/>
          <a:p>
            <a:pPr marL="0" marR="0" lvl="0" indent="0" algn="l" defTabSz="992641" rtl="0" eaLnBrk="1" fontAlgn="auto" latinLnBrk="0" hangingPunct="1">
              <a:lnSpc>
                <a:spcPct val="100000"/>
              </a:lnSpc>
              <a:spcBef>
                <a:spcPts val="0"/>
              </a:spcBef>
              <a:spcAft>
                <a:spcPts val="0"/>
              </a:spcAft>
              <a:buClrTx/>
              <a:buSzTx/>
              <a:buFontTx/>
              <a:buNone/>
              <a:tabLst/>
              <a:defRPr/>
            </a:pPr>
            <a:r>
              <a:rPr kumimoji="0" lang="ja-JP" altLang="en-US" sz="646"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資料：</a:t>
            </a:r>
            <a:r>
              <a:rPr kumimoji="0" lang="en-US" altLang="ja-JP" sz="646"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0" lang="en-US" altLang="ja-JP" sz="646" b="0" i="0" u="none" strike="noStrike" kern="1200" cap="none" spc="0" normalizeH="0" baseline="0" noProof="0" err="1">
                <a:ln>
                  <a:noFill/>
                </a:ln>
                <a:solidFill>
                  <a:prstClr val="black"/>
                </a:solidFill>
                <a:effectLst/>
                <a:uLnTx/>
                <a:uFillTx/>
                <a:latin typeface="Meiryo UI" panose="020B0604030504040204" pitchFamily="50" charset="-128"/>
                <a:ea typeface="Meiryo UI" panose="020B0604030504040204" pitchFamily="50" charset="-128"/>
                <a:cs typeface="+mn-cs"/>
              </a:rPr>
              <a:t>alic</a:t>
            </a:r>
            <a:r>
              <a:rPr kumimoji="0" lang="ja-JP" altLang="en-US" sz="646"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「中国の養豚業におけるアフリカ豚熱の影響」</a:t>
            </a:r>
          </a:p>
        </p:txBody>
      </p:sp>
      <p:sp>
        <p:nvSpPr>
          <p:cNvPr id="868" name="テキスト ボックス 867">
            <a:extLst>
              <a:ext uri="{FF2B5EF4-FFF2-40B4-BE49-F238E27FC236}">
                <a16:creationId xmlns:a16="http://schemas.microsoft.com/office/drawing/2014/main" id="{E0BD5706-BF68-21CA-25DC-A43382F4F8F0}"/>
              </a:ext>
            </a:extLst>
          </p:cNvPr>
          <p:cNvSpPr txBox="1"/>
          <p:nvPr/>
        </p:nvSpPr>
        <p:spPr>
          <a:xfrm>
            <a:off x="5676300" y="6173897"/>
            <a:ext cx="3192156" cy="600164"/>
          </a:xfrm>
          <a:prstGeom prst="rect">
            <a:avLst/>
          </a:prstGeom>
          <a:noFill/>
        </p:spPr>
        <p:txBody>
          <a:bodyPr wrap="square">
            <a:spAutoFit/>
          </a:bodyPr>
          <a:lstStyle/>
          <a:p>
            <a:pPr marL="285750" indent="-285750">
              <a:buFont typeface="Wingdings" panose="05000000000000000000" pitchFamily="2" charset="2"/>
              <a:buChar char="Ø"/>
              <a:defRPr/>
            </a:pPr>
            <a:r>
              <a:rPr kumimoji="0"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令和８年１月以降、</a:t>
            </a:r>
            <a:r>
              <a:rPr kumimoji="0" lang="ja-JP" altLang="en-US" sz="11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６月</a:t>
            </a:r>
            <a:r>
              <a:rPr lang="en-US" altLang="ja-JP" sz="1100" dirty="0">
                <a:latin typeface="Meiryo UI" panose="020B0604030504040204" pitchFamily="50" charset="-128"/>
                <a:ea typeface="Meiryo UI" panose="020B0604030504040204" pitchFamily="50" charset="-128"/>
              </a:rPr>
              <a:t>23</a:t>
            </a:r>
            <a:r>
              <a:rPr kumimoji="0" lang="ja-JP" altLang="en-US" sz="11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日までに、</a:t>
            </a:r>
            <a:br>
              <a:rPr kumimoji="0" lang="en-US" altLang="ja-JP" sz="11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br>
            <a:r>
              <a:rPr lang="ja-JP" altLang="en-US" sz="1100" dirty="0">
                <a:latin typeface="Meiryo UI" panose="020B0604030504040204" pitchFamily="50" charset="-128"/>
                <a:ea typeface="Meiryo UI" panose="020B0604030504040204" pitchFamily="50" charset="-128"/>
              </a:rPr>
              <a:t>飼養豚では</a:t>
            </a:r>
            <a:r>
              <a:rPr lang="en-US" altLang="ja-JP" sz="1100" dirty="0">
                <a:latin typeface="Meiryo UI" panose="020B0604030504040204" pitchFamily="50" charset="-128"/>
                <a:ea typeface="Meiryo UI" panose="020B0604030504040204" pitchFamily="50" charset="-128"/>
              </a:rPr>
              <a:t>24</a:t>
            </a:r>
            <a:r>
              <a:rPr kumimoji="0" lang="ja-JP" altLang="en-US" sz="11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例</a:t>
            </a:r>
            <a:r>
              <a:rPr lang="ja-JP" altLang="en-US" sz="1100" dirty="0">
                <a:latin typeface="Meiryo UI" panose="020B0604030504040204" pitchFamily="50" charset="-128"/>
                <a:ea typeface="Meiryo UI" panose="020B0604030504040204" pitchFamily="50" charset="-128"/>
              </a:rPr>
              <a:t>（韓国</a:t>
            </a:r>
            <a:r>
              <a:rPr lang="en-US" altLang="ja-JP" sz="1100" dirty="0">
                <a:latin typeface="Meiryo UI" panose="020B0604030504040204" pitchFamily="50" charset="-128"/>
                <a:ea typeface="Meiryo UI" panose="020B0604030504040204" pitchFamily="50" charset="-128"/>
              </a:rPr>
              <a:t>56</a:t>
            </a:r>
            <a:r>
              <a:rPr lang="ja-JP" altLang="en-US" sz="1100" dirty="0">
                <a:latin typeface="Meiryo UI" panose="020B0604030504040204" pitchFamily="50" charset="-128"/>
                <a:ea typeface="Meiryo UI" panose="020B0604030504040204" pitchFamily="50" charset="-128"/>
              </a:rPr>
              <a:t>例目～</a:t>
            </a:r>
            <a:r>
              <a:rPr lang="en-US" altLang="ja-JP" sz="1100" dirty="0">
                <a:latin typeface="Meiryo UI" panose="020B0604030504040204" pitchFamily="50" charset="-128"/>
                <a:ea typeface="Meiryo UI" panose="020B0604030504040204" pitchFamily="50" charset="-128"/>
              </a:rPr>
              <a:t>79</a:t>
            </a:r>
            <a:r>
              <a:rPr lang="ja-JP" altLang="en-US" sz="1100" dirty="0">
                <a:latin typeface="Meiryo UI" panose="020B0604030504040204" pitchFamily="50" charset="-128"/>
                <a:ea typeface="Meiryo UI" panose="020B0604030504040204" pitchFamily="50" charset="-128"/>
              </a:rPr>
              <a:t>例目）</a:t>
            </a:r>
            <a:r>
              <a:rPr kumimoji="0" lang="ja-JP" altLang="en-US" sz="11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が、</a:t>
            </a:r>
            <a:r>
              <a:rPr lang="ja-JP" altLang="en-US" sz="1100" dirty="0">
                <a:latin typeface="Meiryo UI" panose="020B0604030504040204" pitchFamily="50" charset="-128"/>
                <a:ea typeface="Meiryo UI" panose="020B0604030504040204" pitchFamily="50" charset="-128"/>
              </a:rPr>
              <a:t>野生イノシシでは</a:t>
            </a:r>
            <a:r>
              <a:rPr lang="en-US" altLang="ja-JP" sz="1100" dirty="0">
                <a:latin typeface="Meiryo UI" panose="020B0604030504040204" pitchFamily="50" charset="-128"/>
                <a:ea typeface="Meiryo UI" panose="020B0604030504040204" pitchFamily="50" charset="-128"/>
              </a:rPr>
              <a:t>180</a:t>
            </a:r>
            <a:r>
              <a:rPr lang="ja-JP" altLang="en-US" sz="1100" dirty="0">
                <a:latin typeface="Meiryo UI" panose="020B0604030504040204" pitchFamily="50" charset="-128"/>
                <a:ea typeface="Meiryo UI" panose="020B0604030504040204" pitchFamily="50" charset="-128"/>
              </a:rPr>
              <a:t>例が</a:t>
            </a:r>
            <a:r>
              <a:rPr kumimoji="0" lang="ja-JP" altLang="en-US" sz="11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相次いで発生。</a:t>
            </a:r>
            <a:endParaRPr lang="en-US" altLang="ja-JP" sz="1400" dirty="0">
              <a:latin typeface="Meiryo UI" panose="020B0604030504040204" pitchFamily="50" charset="-128"/>
              <a:ea typeface="Meiryo UI" panose="020B0604030504040204" pitchFamily="50" charset="-128"/>
            </a:endParaRPr>
          </a:p>
        </p:txBody>
      </p:sp>
      <p:pic>
        <p:nvPicPr>
          <p:cNvPr id="869" name="図 868">
            <a:extLst>
              <a:ext uri="{FF2B5EF4-FFF2-40B4-BE49-F238E27FC236}">
                <a16:creationId xmlns:a16="http://schemas.microsoft.com/office/drawing/2014/main" id="{697330FA-9529-CC0D-0D4C-2190AA976FB9}"/>
              </a:ext>
            </a:extLst>
          </p:cNvPr>
          <p:cNvPicPr>
            <a:picLocks noChangeAspect="1"/>
          </p:cNvPicPr>
          <p:nvPr/>
        </p:nvPicPr>
        <p:blipFill>
          <a:blip r:embed="rId6"/>
          <a:stretch>
            <a:fillRect/>
          </a:stretch>
        </p:blipFill>
        <p:spPr>
          <a:xfrm>
            <a:off x="5858804" y="3192263"/>
            <a:ext cx="2832922" cy="2972663"/>
          </a:xfrm>
          <a:prstGeom prst="rect">
            <a:avLst/>
          </a:prstGeom>
        </p:spPr>
      </p:pic>
      <p:sp>
        <p:nvSpPr>
          <p:cNvPr id="870" name="Text Box 625">
            <a:extLst>
              <a:ext uri="{FF2B5EF4-FFF2-40B4-BE49-F238E27FC236}">
                <a16:creationId xmlns:a16="http://schemas.microsoft.com/office/drawing/2014/main" id="{FE739213-2440-BDA3-DB70-B24FE9286EE2}"/>
              </a:ext>
            </a:extLst>
          </p:cNvPr>
          <p:cNvSpPr txBox="1">
            <a:spLocks noChangeArrowheads="1"/>
          </p:cNvSpPr>
          <p:nvPr/>
        </p:nvSpPr>
        <p:spPr bwMode="auto">
          <a:xfrm>
            <a:off x="7690189" y="2889975"/>
            <a:ext cx="1447633" cy="253916"/>
          </a:xfrm>
          <a:prstGeom prst="rect">
            <a:avLst/>
          </a:prstGeom>
          <a:solidFill>
            <a:schemeClr val="bg1"/>
          </a:solidFill>
          <a:ln w="12700">
            <a:solidFill>
              <a:schemeClr val="tx1"/>
            </a:solidFill>
            <a:miter lim="800000"/>
            <a:headEnd/>
            <a:tailEnd/>
          </a:ln>
        </p:spPr>
        <p:txBody>
          <a:bodyPr wrap="square" lIns="91440" tIns="45720" rIns="91440" bIns="45720" anchor="ctr">
            <a:spAutoFit/>
          </a:bodyPr>
          <a:lstStyle>
            <a:lvl1pPr>
              <a:spcBef>
                <a:spcPct val="20000"/>
              </a:spcBef>
              <a:buChar char="•"/>
              <a:defRPr kumimoji="1" sz="3200">
                <a:solidFill>
                  <a:schemeClr val="tx1"/>
                </a:solidFill>
                <a:latin typeface="Times New Roman" panose="02020603050405020304" pitchFamily="18" charset="0"/>
                <a:ea typeface="ＭＳ Ｐゴシック" panose="020B0600070205080204" pitchFamily="50" charset="-128"/>
              </a:defRPr>
            </a:lvl1pPr>
            <a:lvl2pPr marL="742950" indent="-285750">
              <a:spcBef>
                <a:spcPct val="20000"/>
              </a:spcBef>
              <a:buChar char="–"/>
              <a:defRPr kumimoji="1" sz="2800">
                <a:solidFill>
                  <a:schemeClr val="tx1"/>
                </a:solidFill>
                <a:latin typeface="Times New Roman" panose="02020603050405020304" pitchFamily="18" charset="0"/>
                <a:ea typeface="ＭＳ Ｐゴシック" panose="020B0600070205080204" pitchFamily="50" charset="-128"/>
              </a:defRPr>
            </a:lvl2pPr>
            <a:lvl3pPr marL="1143000" indent="-228600">
              <a:spcBef>
                <a:spcPct val="20000"/>
              </a:spcBef>
              <a:buChar char="•"/>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4pPr>
            <a:lvl5pPr marL="20574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9pPr>
          </a:lstStyle>
          <a:p>
            <a:pPr marL="0" marR="0" lvl="0" indent="0" algn="ctr" defTabSz="457200" rtl="0" eaLnBrk="1" fontAlgn="auto" latinLnBrk="0" hangingPunct="1">
              <a:lnSpc>
                <a:spcPct val="100000"/>
              </a:lnSpc>
              <a:spcBef>
                <a:spcPct val="50000"/>
              </a:spcBef>
              <a:spcAft>
                <a:spcPts val="0"/>
              </a:spcAft>
              <a:buClrTx/>
              <a:buSzTx/>
              <a:buFontTx/>
              <a:buNone/>
              <a:tabLst/>
              <a:defRPr/>
            </a:pPr>
            <a:r>
              <a:rPr kumimoji="1" lang="en-US" altLang="ja-JP" sz="1050" b="0" i="0" u="none" strike="noStrike" kern="1200" cap="none" spc="0" normalizeH="0" baseline="0" noProof="0">
                <a:ln>
                  <a:noFill/>
                </a:ln>
                <a:solidFill>
                  <a:prstClr val="black"/>
                </a:solidFill>
                <a:effectLst/>
                <a:uLnTx/>
                <a:uFillTx/>
                <a:latin typeface="Meiryo UI"/>
                <a:ea typeface="Meiryo UI"/>
              </a:rPr>
              <a:t>2026</a:t>
            </a:r>
            <a:r>
              <a:rPr kumimoji="1" lang="ja-JP" altLang="en-US" sz="1050" b="0" i="0" u="none" strike="noStrike" kern="1200" cap="none" spc="0" normalizeH="0" baseline="0" noProof="0">
                <a:ln>
                  <a:noFill/>
                </a:ln>
                <a:solidFill>
                  <a:prstClr val="black"/>
                </a:solidFill>
                <a:effectLst/>
                <a:uLnTx/>
                <a:uFillTx/>
                <a:latin typeface="Meiryo UI"/>
                <a:ea typeface="Meiryo UI"/>
              </a:rPr>
              <a:t>年</a:t>
            </a:r>
            <a:r>
              <a:rPr kumimoji="1" lang="en-US" altLang="ja-JP" sz="1050" b="0" i="0" u="none" strike="noStrike" kern="1200" cap="none" spc="0" normalizeH="0" baseline="0" noProof="0">
                <a:ln>
                  <a:noFill/>
                </a:ln>
                <a:solidFill>
                  <a:prstClr val="black"/>
                </a:solidFill>
                <a:effectLst/>
                <a:uLnTx/>
                <a:uFillTx/>
                <a:latin typeface="Meiryo UI"/>
                <a:ea typeface="Meiryo UI"/>
              </a:rPr>
              <a:t>6</a:t>
            </a:r>
            <a:r>
              <a:rPr kumimoji="1" lang="ja-JP" altLang="en-US" sz="1050" b="0" i="0" u="none" strike="noStrike" kern="1200" cap="none" spc="0" normalizeH="0" baseline="0" noProof="0">
                <a:ln>
                  <a:noFill/>
                </a:ln>
                <a:solidFill>
                  <a:prstClr val="black"/>
                </a:solidFill>
                <a:effectLst/>
                <a:uLnTx/>
                <a:uFillTx/>
                <a:latin typeface="Meiryo UI"/>
                <a:ea typeface="Meiryo UI"/>
              </a:rPr>
              <a:t>月</a:t>
            </a:r>
            <a:r>
              <a:rPr kumimoji="1" lang="en-US" altLang="ja-JP" sz="1050" b="0" i="0" u="none" strike="noStrike" kern="1200" cap="none" spc="0" normalizeH="0" baseline="0" noProof="0">
                <a:ln>
                  <a:noFill/>
                </a:ln>
                <a:solidFill>
                  <a:prstClr val="black"/>
                </a:solidFill>
                <a:effectLst/>
                <a:uLnTx/>
                <a:uFillTx/>
                <a:latin typeface="Meiryo UI"/>
                <a:ea typeface="Meiryo UI"/>
              </a:rPr>
              <a:t>23</a:t>
            </a:r>
            <a:r>
              <a:rPr kumimoji="1" lang="ja-JP" altLang="en-US" sz="1050" b="0" i="0" u="none" strike="noStrike" kern="1200" cap="none" spc="0" normalizeH="0" baseline="0" noProof="0">
                <a:ln>
                  <a:noFill/>
                </a:ln>
                <a:solidFill>
                  <a:prstClr val="black"/>
                </a:solidFill>
                <a:effectLst/>
                <a:uLnTx/>
                <a:uFillTx/>
                <a:latin typeface="Meiryo UI"/>
                <a:ea typeface="Meiryo UI"/>
              </a:rPr>
              <a:t>日時点</a:t>
            </a:r>
          </a:p>
        </p:txBody>
      </p:sp>
    </p:spTree>
    <p:extLst>
      <p:ext uri="{BB962C8B-B14F-4D97-AF65-F5344CB8AC3E}">
        <p14:creationId xmlns:p14="http://schemas.microsoft.com/office/powerpoint/2010/main" val="5877312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0BEC60-F5D3-1236-6A7D-487305553CA6}"/>
            </a:ext>
          </a:extLst>
        </p:cNvPr>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04AAB80E-A3E4-3322-7E8B-0E678B87572C}"/>
              </a:ext>
            </a:extLst>
          </p:cNvPr>
          <p:cNvSpPr>
            <a:spLocks noGrp="1"/>
          </p:cNvSpPr>
          <p:nvPr>
            <p:ph idx="1"/>
          </p:nvPr>
        </p:nvSpPr>
        <p:spPr>
          <a:xfrm>
            <a:off x="171450" y="1304925"/>
            <a:ext cx="9734549" cy="4225018"/>
          </a:xfrm>
        </p:spPr>
        <p:txBody>
          <a:bodyPr>
            <a:normAutofit/>
          </a:bodyPr>
          <a:lstStyle/>
          <a:p>
            <a:pPr marL="0" indent="0">
              <a:buNone/>
            </a:pPr>
            <a:r>
              <a:rPr lang="ja-JP" altLang="en-US" sz="2400" b="1" dirty="0"/>
              <a:t>１　互助事業対象疾病の発生状況</a:t>
            </a:r>
            <a:endParaRPr lang="en-US" altLang="ja-JP" sz="2400" b="1" dirty="0"/>
          </a:p>
          <a:p>
            <a:pPr marL="0" indent="628650">
              <a:buNone/>
            </a:pPr>
            <a:r>
              <a:rPr lang="ja-JP" altLang="en-US" sz="2400" dirty="0"/>
              <a:t>① 口蹄疫、② 豚熱、③ アフリカ豚熱</a:t>
            </a:r>
            <a:endParaRPr lang="en-US" altLang="ja-JP" sz="2400" dirty="0"/>
          </a:p>
          <a:p>
            <a:pPr marL="0" indent="0">
              <a:buNone/>
            </a:pPr>
            <a:endParaRPr lang="en-US" altLang="ja-JP" sz="2400" dirty="0"/>
          </a:p>
          <a:p>
            <a:pPr marL="0" indent="0">
              <a:buNone/>
            </a:pPr>
            <a:r>
              <a:rPr lang="ja-JP" altLang="en-US" sz="2400" b="1" dirty="0">
                <a:highlight>
                  <a:srgbClr val="FFFF00"/>
                </a:highlight>
              </a:rPr>
              <a:t>２　家畜伝染病予防法の改正</a:t>
            </a:r>
          </a:p>
          <a:p>
            <a:pPr marL="0" indent="623888">
              <a:buNone/>
            </a:pPr>
            <a:r>
              <a:rPr lang="ja-JP" altLang="en-US" sz="2400" dirty="0">
                <a:highlight>
                  <a:srgbClr val="FFFF00"/>
                </a:highlight>
              </a:rPr>
              <a:t>①　改正の概要</a:t>
            </a:r>
            <a:endParaRPr lang="en-US" altLang="ja-JP" sz="2400" dirty="0">
              <a:highlight>
                <a:srgbClr val="FFFF00"/>
              </a:highlight>
            </a:endParaRPr>
          </a:p>
          <a:p>
            <a:pPr marL="0" indent="623888">
              <a:buNone/>
            </a:pPr>
            <a:r>
              <a:rPr lang="ja-JP" altLang="en-US" sz="2400" dirty="0">
                <a:highlight>
                  <a:srgbClr val="FFFF00"/>
                </a:highlight>
              </a:rPr>
              <a:t>②　選択的殺処分の概要</a:t>
            </a:r>
            <a:endParaRPr lang="en-US" altLang="ja-JP" sz="2400" dirty="0">
              <a:highlight>
                <a:srgbClr val="FFFF00"/>
              </a:highlight>
            </a:endParaRPr>
          </a:p>
          <a:p>
            <a:pPr marL="0" indent="180975">
              <a:buNone/>
            </a:pPr>
            <a:endParaRPr lang="en-US" altLang="ja-JP" sz="2400" dirty="0"/>
          </a:p>
          <a:p>
            <a:pPr marL="0" indent="0">
              <a:buNone/>
            </a:pPr>
            <a:r>
              <a:rPr lang="ja-JP" altLang="en-US" sz="2400" b="1" dirty="0"/>
              <a:t>３　家畜伝染病予防法の改正（選択的殺処分の導入）を受けた</a:t>
            </a:r>
            <a:endParaRPr lang="en-US" altLang="ja-JP" sz="2400" b="1" dirty="0"/>
          </a:p>
          <a:p>
            <a:pPr marL="0" indent="536575">
              <a:buNone/>
            </a:pPr>
            <a:r>
              <a:rPr lang="ja-JP" altLang="en-US" sz="2400" b="1" dirty="0"/>
              <a:t>家畜防疫互助事業の見直し</a:t>
            </a:r>
          </a:p>
        </p:txBody>
      </p:sp>
      <p:graphicFrame>
        <p:nvGraphicFramePr>
          <p:cNvPr id="5" name="表 4">
            <a:extLst>
              <a:ext uri="{FF2B5EF4-FFF2-40B4-BE49-F238E27FC236}">
                <a16:creationId xmlns:a16="http://schemas.microsoft.com/office/drawing/2014/main" id="{B32B64A5-A96A-4FAE-B129-9B88897BB4F0}"/>
              </a:ext>
            </a:extLst>
          </p:cNvPr>
          <p:cNvGraphicFramePr>
            <a:graphicFrameLocks noGrp="1"/>
          </p:cNvGraphicFramePr>
          <p:nvPr/>
        </p:nvGraphicFramePr>
        <p:xfrm>
          <a:off x="748145" y="198966"/>
          <a:ext cx="8229600" cy="762000"/>
        </p:xfrm>
        <a:graphic>
          <a:graphicData uri="http://schemas.openxmlformats.org/drawingml/2006/table">
            <a:tbl>
              <a:tblPr firstRow="1" bandRow="1">
                <a:tableStyleId>{5C22544A-7EE6-4342-B048-85BDC9FD1C3A}</a:tableStyleId>
              </a:tblPr>
              <a:tblGrid>
                <a:gridCol w="8229600">
                  <a:extLst>
                    <a:ext uri="{9D8B030D-6E8A-4147-A177-3AD203B41FA5}">
                      <a16:colId xmlns:a16="http://schemas.microsoft.com/office/drawing/2014/main" val="3332723954"/>
                    </a:ext>
                  </a:extLst>
                </a:gridCol>
              </a:tblGrid>
              <a:tr h="370840">
                <a:tc>
                  <a:txBody>
                    <a:bodyPr/>
                    <a:lstStyle/>
                    <a:p>
                      <a:pPr algn="ctr"/>
                      <a:r>
                        <a:rPr lang="en-US" altLang="ja-JP" sz="4400"/>
                        <a:t>【AGENDA】 </a:t>
                      </a:r>
                      <a:r>
                        <a:rPr lang="ja-JP" altLang="en-US" sz="4400"/>
                        <a:t>本日の流れ</a:t>
                      </a:r>
                      <a:endParaRPr kumimoji="1" lang="ja-JP" altLang="en-US" sz="4400"/>
                    </a:p>
                  </a:txBody>
                  <a:tcPr>
                    <a:lnT w="12700" cap="flat" cmpd="sng" algn="ctr">
                      <a:solidFill>
                        <a:schemeClr val="tx1"/>
                      </a:solidFill>
                      <a:prstDash val="solid"/>
                      <a:round/>
                      <a:headEnd type="none" w="med" len="med"/>
                      <a:tailEnd type="none" w="med" len="med"/>
                    </a:lnT>
                    <a:solidFill>
                      <a:schemeClr val="accent1"/>
                    </a:solidFill>
                  </a:tcPr>
                </a:tc>
                <a:extLst>
                  <a:ext uri="{0D108BD9-81ED-4DB2-BD59-A6C34878D82A}">
                    <a16:rowId xmlns:a16="http://schemas.microsoft.com/office/drawing/2014/main" val="3999163276"/>
                  </a:ext>
                </a:extLst>
              </a:tr>
            </a:tbl>
          </a:graphicData>
        </a:graphic>
      </p:graphicFrame>
      <p:sp>
        <p:nvSpPr>
          <p:cNvPr id="2" name="スライド番号プレースホルダー 1">
            <a:extLst>
              <a:ext uri="{FF2B5EF4-FFF2-40B4-BE49-F238E27FC236}">
                <a16:creationId xmlns:a16="http://schemas.microsoft.com/office/drawing/2014/main" id="{BF3FB839-FA51-524D-C65D-0500BACC7E84}"/>
              </a:ext>
            </a:extLst>
          </p:cNvPr>
          <p:cNvSpPr txBox="1">
            <a:spLocks/>
          </p:cNvSpPr>
          <p:nvPr/>
        </p:nvSpPr>
        <p:spPr>
          <a:xfrm>
            <a:off x="9377916" y="6492875"/>
            <a:ext cx="528083"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45C44A2-0521-40F4-9685-7B17A4C4EFFF}" type="slidenum">
              <a:rPr kumimoji="1" lang="ja-JP" altLang="en-US" smtClean="0">
                <a:latin typeface="Meiryo UI" panose="020B0604030504040204" pitchFamily="50" charset="-128"/>
                <a:ea typeface="Meiryo UI" panose="020B0604030504040204" pitchFamily="50" charset="-128"/>
              </a:rPr>
              <a:pPr algn="r"/>
              <a:t>7</a:t>
            </a:fld>
            <a:endParaRPr kumimoji="1" lang="ja-JP" altLang="en-US">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3773289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A65BA0CC-D86D-8908-283A-4D37626EE1BE}"/>
              </a:ext>
            </a:extLst>
          </p:cNvPr>
          <p:cNvSpPr txBox="1"/>
          <p:nvPr/>
        </p:nvSpPr>
        <p:spPr>
          <a:xfrm>
            <a:off x="-6268" y="46501"/>
            <a:ext cx="9906000"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24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n-cs"/>
              </a:rPr>
              <a:t>家畜伝染病予防法改正の概要</a:t>
            </a:r>
          </a:p>
        </p:txBody>
      </p:sp>
      <p:cxnSp>
        <p:nvCxnSpPr>
          <p:cNvPr id="12" name="直線コネクタ 11">
            <a:extLst>
              <a:ext uri="{FF2B5EF4-FFF2-40B4-BE49-F238E27FC236}">
                <a16:creationId xmlns:a16="http://schemas.microsoft.com/office/drawing/2014/main" id="{86F1E4F3-30B1-CFD1-4767-3D6C9DC5C111}"/>
              </a:ext>
            </a:extLst>
          </p:cNvPr>
          <p:cNvCxnSpPr>
            <a:cxnSpLocks/>
          </p:cNvCxnSpPr>
          <p:nvPr/>
        </p:nvCxnSpPr>
        <p:spPr>
          <a:xfrm>
            <a:off x="0" y="473142"/>
            <a:ext cx="9906000" cy="0"/>
          </a:xfrm>
          <a:prstGeom prst="line">
            <a:avLst/>
          </a:prstGeom>
          <a:ln w="41275">
            <a:solidFill>
              <a:srgbClr val="002060"/>
            </a:solidFill>
          </a:ln>
        </p:spPr>
        <p:style>
          <a:lnRef idx="1">
            <a:schemeClr val="accent1"/>
          </a:lnRef>
          <a:fillRef idx="0">
            <a:schemeClr val="accent1"/>
          </a:fillRef>
          <a:effectRef idx="0">
            <a:schemeClr val="accent1"/>
          </a:effectRef>
          <a:fontRef idx="minor">
            <a:schemeClr val="tx1"/>
          </a:fontRef>
        </p:style>
      </p:cxnSp>
      <p:sp>
        <p:nvSpPr>
          <p:cNvPr id="13" name="テキスト ボックス 12">
            <a:extLst>
              <a:ext uri="{FF2B5EF4-FFF2-40B4-BE49-F238E27FC236}">
                <a16:creationId xmlns:a16="http://schemas.microsoft.com/office/drawing/2014/main" id="{1B85B734-B198-21E7-C4EB-27BE33C206F8}"/>
              </a:ext>
            </a:extLst>
          </p:cNvPr>
          <p:cNvSpPr txBox="1"/>
          <p:nvPr/>
        </p:nvSpPr>
        <p:spPr>
          <a:xfrm>
            <a:off x="39000" y="543136"/>
            <a:ext cx="9828000" cy="1077218"/>
          </a:xfrm>
          <a:prstGeom prst="rect">
            <a:avLst/>
          </a:prstGeom>
          <a:solidFill>
            <a:schemeClr val="tx2">
              <a:lumMod val="10000"/>
              <a:lumOff val="90000"/>
            </a:schemeClr>
          </a:solidFill>
          <a:ln w="19050">
            <a:solidFill>
              <a:srgbClr val="002060"/>
            </a:solidFill>
          </a:ln>
        </p:spPr>
        <p:txBody>
          <a:bodyPr wrap="square" rtlCol="0">
            <a:spAutoFit/>
          </a:bodyPr>
          <a:lstStyle/>
          <a:p>
            <a:pPr marL="182563" marR="0" lvl="0" indent="-182563" defTabSz="914400" eaLnBrk="1" fontAlgn="auto" latinLnBrk="0" hangingPunct="1">
              <a:lnSpc>
                <a:spcPct val="100000"/>
              </a:lnSpc>
              <a:spcBef>
                <a:spcPts val="0"/>
              </a:spcBef>
              <a:spcAft>
                <a:spcPts val="0"/>
              </a:spcAft>
              <a:buClrTx/>
              <a:buSzTx/>
              <a:buFontTx/>
              <a:buNone/>
              <a:tabLst/>
              <a:defRPr/>
            </a:pPr>
            <a:r>
              <a:rPr kumimoji="1" lang="ja-JP" altLang="en-US" sz="160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〇　令和６年</a:t>
            </a:r>
            <a:r>
              <a:rPr kumimoji="1" lang="en-US" altLang="ja-JP" sz="160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11</a:t>
            </a:r>
            <a:r>
              <a:rPr kumimoji="1" lang="ja-JP" altLang="en-US" sz="160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月、福岡県で</a:t>
            </a:r>
            <a:r>
              <a:rPr kumimoji="1" lang="ja-JP" altLang="en-US" sz="1600" b="1"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ランピースキン病</a:t>
            </a:r>
            <a:r>
              <a:rPr kumimoji="1" lang="ja-JP" altLang="en-US" sz="160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の変異ウイルスが発生、熊本県まで被害が拡大。</a:t>
            </a:r>
          </a:p>
          <a:p>
            <a:pPr marL="182563" marR="0" lvl="0" indent="-182563" defTabSz="914400" eaLnBrk="1" fontAlgn="auto" latinLnBrk="0" hangingPunct="1">
              <a:lnSpc>
                <a:spcPct val="100000"/>
              </a:lnSpc>
              <a:spcBef>
                <a:spcPts val="0"/>
              </a:spcBef>
              <a:spcAft>
                <a:spcPts val="0"/>
              </a:spcAft>
              <a:buClrTx/>
              <a:buSzTx/>
              <a:buFontTx/>
              <a:buNone/>
              <a:tabLst/>
              <a:defRPr/>
            </a:pPr>
            <a:r>
              <a:rPr kumimoji="1" lang="ja-JP" altLang="en-US" sz="160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〇　令和２年より豚熱の新型</a:t>
            </a:r>
            <a:r>
              <a:rPr kumimoji="1" lang="en-US" altLang="ja-JP" sz="160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PCR</a:t>
            </a:r>
            <a:r>
              <a:rPr kumimoji="1" lang="ja-JP" altLang="en-US" sz="160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検査を実施。</a:t>
            </a:r>
            <a:r>
              <a:rPr kumimoji="1" lang="ja-JP" altLang="en-US" sz="1600" b="1"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検査技術の確立を踏まえた殺処分</a:t>
            </a:r>
            <a:r>
              <a:rPr kumimoji="1" lang="ja-JP" altLang="en-US" sz="160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とすることが肝要。</a:t>
            </a:r>
            <a:br>
              <a:rPr kumimoji="1" lang="ja-JP" altLang="en-US" sz="160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br>
            <a:r>
              <a:rPr kumimoji="1" lang="ja-JP" altLang="en-US" sz="160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また、県の獣医師の業務量が過大となる中、</a:t>
            </a:r>
            <a:r>
              <a:rPr kumimoji="1" lang="ja-JP" altLang="en-US" sz="1600" b="1"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効果的なワクチン接種の実施体制の構築</a:t>
            </a:r>
            <a:r>
              <a:rPr kumimoji="1" lang="ja-JP" altLang="en-US" sz="160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が急務。</a:t>
            </a:r>
          </a:p>
          <a:p>
            <a:pPr marL="182563" marR="0" lvl="0" indent="-182563" defTabSz="914400" eaLnBrk="1" fontAlgn="auto" latinLnBrk="0" hangingPunct="1">
              <a:lnSpc>
                <a:spcPct val="100000"/>
              </a:lnSpc>
              <a:spcBef>
                <a:spcPts val="0"/>
              </a:spcBef>
              <a:spcAft>
                <a:spcPts val="0"/>
              </a:spcAft>
              <a:buClrTx/>
              <a:buSzTx/>
              <a:buFontTx/>
              <a:buNone/>
              <a:tabLst/>
              <a:defRPr/>
            </a:pPr>
            <a:r>
              <a:rPr kumimoji="1" lang="ja-JP" altLang="en-US" sz="1600" kern="0">
                <a:solidFill>
                  <a:prstClr val="black"/>
                </a:solidFill>
                <a:latin typeface="Meiryo UI" panose="020B0604030504040204" pitchFamily="50" charset="-128"/>
                <a:ea typeface="Meiryo UI" panose="020B0604030504040204" pitchFamily="50" charset="-128"/>
              </a:rPr>
              <a:t>〇　</a:t>
            </a:r>
            <a:r>
              <a:rPr kumimoji="1" lang="ja-JP" altLang="en-US" sz="160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近年、</a:t>
            </a:r>
            <a:r>
              <a:rPr kumimoji="1" lang="ja-JP" altLang="en-US" sz="1600" b="1"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違法輸入畜産物の国内の外国食材店での販売</a:t>
            </a:r>
            <a:r>
              <a:rPr kumimoji="1" lang="ja-JP" altLang="en-US" sz="160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が散見され、早急に対応が必要。</a:t>
            </a:r>
          </a:p>
        </p:txBody>
      </p:sp>
      <p:pic>
        <p:nvPicPr>
          <p:cNvPr id="14" name="Google Shape;110;p1">
            <a:extLst>
              <a:ext uri="{FF2B5EF4-FFF2-40B4-BE49-F238E27FC236}">
                <a16:creationId xmlns:a16="http://schemas.microsoft.com/office/drawing/2014/main" id="{28053472-0CBC-00D5-BE80-96E62D2F0453}"/>
              </a:ext>
            </a:extLst>
          </p:cNvPr>
          <p:cNvPicPr preferRelativeResize="0">
            <a:picLocks noChangeAspect="1"/>
          </p:cNvPicPr>
          <p:nvPr/>
        </p:nvPicPr>
        <p:blipFill rotWithShape="1">
          <a:blip r:embed="rId2">
            <a:alphaModFix/>
          </a:blip>
          <a:srcRect l="4957" t="23716" r="6815" b="2139"/>
          <a:stretch>
            <a:fillRect/>
          </a:stretch>
        </p:blipFill>
        <p:spPr>
          <a:xfrm>
            <a:off x="3176137" y="2236416"/>
            <a:ext cx="1255265" cy="659448"/>
          </a:xfrm>
          <a:prstGeom prst="rect">
            <a:avLst/>
          </a:prstGeom>
          <a:noFill/>
          <a:ln>
            <a:solidFill>
              <a:schemeClr val="tx1"/>
            </a:solidFill>
          </a:ln>
        </p:spPr>
      </p:pic>
      <p:sp>
        <p:nvSpPr>
          <p:cNvPr id="15" name="正方形/長方形 14">
            <a:extLst>
              <a:ext uri="{FF2B5EF4-FFF2-40B4-BE49-F238E27FC236}">
                <a16:creationId xmlns:a16="http://schemas.microsoft.com/office/drawing/2014/main" id="{C9313AA1-F9F6-96B9-AD8C-DBEF054D98E0}"/>
              </a:ext>
            </a:extLst>
          </p:cNvPr>
          <p:cNvSpPr/>
          <p:nvPr/>
        </p:nvSpPr>
        <p:spPr>
          <a:xfrm>
            <a:off x="220425" y="2168046"/>
            <a:ext cx="2942708" cy="958350"/>
          </a:xfrm>
          <a:prstGeom prst="rect">
            <a:avLst/>
          </a:prstGeom>
          <a:noFill/>
          <a:ln w="19050" cmpd="sng">
            <a:noFill/>
          </a:ln>
        </p:spPr>
        <p:style>
          <a:lnRef idx="2">
            <a:schemeClr val="accent1">
              <a:shade val="50000"/>
            </a:schemeClr>
          </a:lnRef>
          <a:fillRef idx="1">
            <a:schemeClr val="accent1"/>
          </a:fillRef>
          <a:effectRef idx="0">
            <a:schemeClr val="accent1"/>
          </a:effectRef>
          <a:fontRef idx="minor">
            <a:schemeClr val="lt1"/>
          </a:fontRef>
        </p:style>
        <p:txBody>
          <a:bodyPr lIns="71924" tIns="35962" rIns="71924" bIns="35962" rtlCol="0" anchor="t" anchorCtr="0"/>
          <a:lstStyle/>
          <a:p>
            <a:pPr marL="163513" marR="0" lvl="0" indent="-163513" algn="l" defTabSz="914400" rtl="0" eaLnBrk="1" fontAlgn="base" latinLnBrk="0" hangingPunct="1">
              <a:lnSpc>
                <a:spcPct val="100000"/>
              </a:lnSpc>
              <a:spcBef>
                <a:spcPts val="0"/>
              </a:spcBef>
              <a:spcAft>
                <a:spcPct val="0"/>
              </a:spcAft>
              <a:buClrTx/>
              <a:buSzTx/>
              <a:buFontTx/>
              <a:buNone/>
              <a:tabLst/>
              <a:defRPr/>
            </a:pPr>
            <a:r>
              <a:rPr kumimoji="1" lang="ja-JP" altLang="en-US" sz="12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　</a:t>
            </a: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届出伝染病から</a:t>
            </a:r>
            <a:r>
              <a:rPr kumimoji="1" lang="ja-JP" altLang="en-US" sz="1200" b="1" i="0" u="none" strike="noStrike" kern="1200" cap="none" spc="0" normalizeH="0" baseline="0" noProof="0">
                <a:ln>
                  <a:noFill/>
                </a:ln>
                <a:solidFill>
                  <a:srgbClr val="0070C0"/>
                </a:solidFill>
                <a:effectLst/>
                <a:uLnTx/>
                <a:uFillTx/>
                <a:latin typeface="Meiryo UI" panose="020B0604030504040204" pitchFamily="50" charset="-128"/>
                <a:ea typeface="Meiryo UI" panose="020B0604030504040204" pitchFamily="50" charset="-128"/>
              </a:rPr>
              <a:t>家畜伝染病へ格上げ</a:t>
            </a:r>
            <a:r>
              <a:rPr kumimoji="1" lang="ja-JP" altLang="en-US" sz="12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rPr>
              <a:t>し、</a:t>
            </a:r>
            <a:r>
              <a:rPr kumimoji="1" lang="ja-JP" altLang="en-US" sz="1200" b="1" i="0" u="none" strike="noStrike" kern="1200" cap="none" spc="0" normalizeH="0" baseline="0" noProof="0">
                <a:ln>
                  <a:noFill/>
                </a:ln>
                <a:solidFill>
                  <a:srgbClr val="0070C0"/>
                </a:solidFill>
                <a:effectLst/>
                <a:uLnTx/>
                <a:uFillTx/>
                <a:latin typeface="Meiryo UI" panose="020B0604030504040204" pitchFamily="50" charset="-128"/>
                <a:ea typeface="Meiryo UI" panose="020B0604030504040204" pitchFamily="50" charset="-128"/>
              </a:rPr>
              <a:t>緊急ワクチン接種</a:t>
            </a:r>
            <a:r>
              <a:rPr kumimoji="1" lang="ja-JP" altLang="en-US" sz="1200" b="0" i="0" u="none" strike="noStrike" kern="1200" cap="none" spc="0" normalizeH="0" baseline="0" noProof="0">
                <a:ln>
                  <a:noFill/>
                </a:ln>
                <a:solidFill>
                  <a:srgbClr val="0070C0"/>
                </a:solidFill>
                <a:effectLst/>
                <a:uLnTx/>
                <a:uFillTx/>
                <a:latin typeface="Meiryo UI" panose="020B0604030504040204" pitchFamily="50" charset="-128"/>
                <a:ea typeface="Meiryo UI" panose="020B0604030504040204" pitchFamily="50" charset="-128"/>
              </a:rPr>
              <a:t>、</a:t>
            </a:r>
            <a:r>
              <a:rPr kumimoji="1" lang="ja-JP" altLang="en-US" sz="1200" b="1" i="0" u="none" strike="noStrike" kern="1200" cap="none" spc="0" normalizeH="0" baseline="0" noProof="0">
                <a:ln>
                  <a:noFill/>
                </a:ln>
                <a:solidFill>
                  <a:srgbClr val="0070C0"/>
                </a:solidFill>
                <a:effectLst/>
                <a:uLnTx/>
                <a:uFillTx/>
                <a:latin typeface="Meiryo UI" panose="020B0604030504040204" pitchFamily="50" charset="-128"/>
                <a:ea typeface="Meiryo UI" panose="020B0604030504040204" pitchFamily="50" charset="-128"/>
              </a:rPr>
              <a:t>殺処分、移動制限</a:t>
            </a: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等を義務付け</a:t>
            </a:r>
            <a:r>
              <a:rPr kumimoji="1" lang="ja-JP" altLang="en-US" sz="10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（注：届出伝染病については予防検査のみ可能）</a:t>
            </a:r>
            <a:endParaRPr kumimoji="1" lang="en-US" altLang="ja-JP" sz="10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a:p>
            <a:pPr marL="163513" marR="0" lvl="0" indent="-163513" algn="l" defTabSz="914400" rtl="0" eaLnBrk="1" fontAlgn="base" latinLnBrk="0" hangingPunct="1">
              <a:lnSpc>
                <a:spcPct val="100000"/>
              </a:lnSpc>
              <a:spcBef>
                <a:spcPts val="0"/>
              </a:spcBef>
              <a:spcAft>
                <a:spcPct val="0"/>
              </a:spcAft>
              <a:buClrTx/>
              <a:buSzTx/>
              <a:buFontTx/>
              <a:buNone/>
              <a:tabLst/>
              <a:defRPr/>
            </a:pPr>
            <a:r>
              <a:rPr kumimoji="1" lang="en-US" altLang="ja-JP" sz="1000">
                <a:solidFill>
                  <a:prstClr val="black"/>
                </a:solidFill>
                <a:latin typeface="Meiryo UI" panose="020B0604030504040204" pitchFamily="50" charset="-128"/>
                <a:ea typeface="Meiryo UI" panose="020B0604030504040204" pitchFamily="50" charset="-128"/>
              </a:rPr>
              <a:t>【</a:t>
            </a:r>
            <a:r>
              <a:rPr kumimoji="1" lang="ja-JP" altLang="en-US" sz="1000">
                <a:solidFill>
                  <a:prstClr val="black"/>
                </a:solidFill>
                <a:latin typeface="Meiryo UI" panose="020B0604030504040204" pitchFamily="50" charset="-128"/>
                <a:ea typeface="Meiryo UI" panose="020B0604030504040204" pitchFamily="50" charset="-128"/>
              </a:rPr>
              <a:t>第２条第１項、第</a:t>
            </a:r>
            <a:r>
              <a:rPr kumimoji="1" lang="en-US" altLang="ja-JP" sz="1000">
                <a:solidFill>
                  <a:prstClr val="black"/>
                </a:solidFill>
                <a:latin typeface="Meiryo UI" panose="020B0604030504040204" pitchFamily="50" charset="-128"/>
                <a:ea typeface="Meiryo UI" panose="020B0604030504040204" pitchFamily="50" charset="-128"/>
              </a:rPr>
              <a:t>17</a:t>
            </a:r>
            <a:r>
              <a:rPr kumimoji="1" lang="ja-JP" altLang="en-US" sz="1000">
                <a:solidFill>
                  <a:prstClr val="black"/>
                </a:solidFill>
                <a:latin typeface="Meiryo UI" panose="020B0604030504040204" pitchFamily="50" charset="-128"/>
                <a:ea typeface="Meiryo UI" panose="020B0604030504040204" pitchFamily="50" charset="-128"/>
              </a:rPr>
              <a:t>条第１項、第</a:t>
            </a:r>
            <a:r>
              <a:rPr kumimoji="1" lang="en-US" altLang="ja-JP" sz="1000">
                <a:solidFill>
                  <a:prstClr val="black"/>
                </a:solidFill>
                <a:latin typeface="Meiryo UI" panose="020B0604030504040204" pitchFamily="50" charset="-128"/>
                <a:ea typeface="Meiryo UI" panose="020B0604030504040204" pitchFamily="50" charset="-128"/>
              </a:rPr>
              <a:t>21</a:t>
            </a:r>
            <a:r>
              <a:rPr kumimoji="1" lang="ja-JP" altLang="en-US" sz="1000">
                <a:solidFill>
                  <a:prstClr val="black"/>
                </a:solidFill>
                <a:latin typeface="Meiryo UI" panose="020B0604030504040204" pitchFamily="50" charset="-128"/>
                <a:ea typeface="Meiryo UI" panose="020B0604030504040204" pitchFamily="50" charset="-128"/>
              </a:rPr>
              <a:t>条第１項</a:t>
            </a:r>
            <a:r>
              <a:rPr kumimoji="1" lang="en-US" altLang="ja-JP" sz="1000">
                <a:solidFill>
                  <a:prstClr val="black"/>
                </a:solidFill>
                <a:latin typeface="Meiryo UI" panose="020B0604030504040204" pitchFamily="50" charset="-128"/>
                <a:ea typeface="Meiryo UI" panose="020B0604030504040204" pitchFamily="50" charset="-128"/>
              </a:rPr>
              <a:t>】</a:t>
            </a:r>
            <a:endParaRPr kumimoji="1" lang="en-US" altLang="ja-JP" sz="10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6" name="正方形/長方形 15">
            <a:extLst>
              <a:ext uri="{FF2B5EF4-FFF2-40B4-BE49-F238E27FC236}">
                <a16:creationId xmlns:a16="http://schemas.microsoft.com/office/drawing/2014/main" id="{93622B46-D5E1-280F-A0EE-08CAE0202323}"/>
              </a:ext>
            </a:extLst>
          </p:cNvPr>
          <p:cNvSpPr/>
          <p:nvPr/>
        </p:nvSpPr>
        <p:spPr>
          <a:xfrm flipV="1">
            <a:off x="133338" y="1992482"/>
            <a:ext cx="4486742" cy="1143798"/>
          </a:xfrm>
          <a:prstGeom prst="rect">
            <a:avLst/>
          </a:prstGeom>
          <a:no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71924" tIns="35962" rIns="71924" bIns="35962" rtlCol="0" anchor="ctr" anchorCtr="0"/>
          <a:lstStyle/>
          <a:p>
            <a:pPr marL="179388" marR="0" lvl="0" indent="-358775" algn="l" defTabSz="914400" rtl="0" eaLnBrk="1" fontAlgn="base" latinLnBrk="0" hangingPunct="0">
              <a:lnSpc>
                <a:spcPct val="100000"/>
              </a:lnSpc>
              <a:spcBef>
                <a:spcPct val="0"/>
              </a:spcBef>
              <a:spcAft>
                <a:spcPts val="400"/>
              </a:spcAft>
              <a:buClrTx/>
              <a:buSzTx/>
              <a:buFontTx/>
              <a:buNone/>
              <a:tabLst/>
              <a:defRPr/>
            </a:pPr>
            <a:endParaRPr kumimoji="1" lang="en-US" altLang="ja-JP" sz="11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7" name="正方形/長方形 16">
            <a:extLst>
              <a:ext uri="{FF2B5EF4-FFF2-40B4-BE49-F238E27FC236}">
                <a16:creationId xmlns:a16="http://schemas.microsoft.com/office/drawing/2014/main" id="{40C455CB-6F27-D204-FD38-6727949CBB31}"/>
              </a:ext>
            </a:extLst>
          </p:cNvPr>
          <p:cNvSpPr/>
          <p:nvPr/>
        </p:nvSpPr>
        <p:spPr>
          <a:xfrm>
            <a:off x="123813" y="1905406"/>
            <a:ext cx="3765436" cy="277735"/>
          </a:xfrm>
          <a:prstGeom prst="rect">
            <a:avLst/>
          </a:prstGeom>
          <a:solidFill>
            <a:schemeClr val="tx2">
              <a:lumMod val="20000"/>
              <a:lumOff val="80000"/>
            </a:schemeClr>
          </a:solidFill>
          <a:ln w="19050" cmpd="dbl">
            <a:noFill/>
          </a:ln>
        </p:spPr>
        <p:style>
          <a:lnRef idx="2">
            <a:schemeClr val="accent1">
              <a:shade val="50000"/>
            </a:schemeClr>
          </a:lnRef>
          <a:fillRef idx="1">
            <a:schemeClr val="accent1"/>
          </a:fillRef>
          <a:effectRef idx="0">
            <a:schemeClr val="accent1"/>
          </a:effectRef>
          <a:fontRef idx="minor">
            <a:schemeClr val="lt1"/>
          </a:fontRef>
        </p:style>
        <p:txBody>
          <a:bodyPr lIns="71924" tIns="35962" rIns="71924" bIns="35962" rtlCol="0" anchor="t" anchorCtr="0"/>
          <a:lstStyle/>
          <a:p>
            <a:pPr marL="164553" marR="0" lvl="0" indent="-164553" defTabSz="914400" rtl="0" eaLnBrk="1" fontAlgn="base" latinLnBrk="0" hangingPunct="1">
              <a:lnSpc>
                <a:spcPct val="100000"/>
              </a:lnSpc>
              <a:spcBef>
                <a:spcPct val="50000"/>
              </a:spcBef>
              <a:spcAft>
                <a:spcPct val="0"/>
              </a:spcAft>
              <a:buClrTx/>
              <a:buSzTx/>
              <a:buFontTx/>
              <a:buNone/>
              <a:tabLst/>
              <a:defRPr/>
            </a:pPr>
            <a:r>
              <a:rPr kumimoji="1" lang="ja-JP" altLang="en-US" sz="14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１．ランピースキン病を家畜伝染病に格上げ</a:t>
            </a:r>
          </a:p>
        </p:txBody>
      </p:sp>
      <p:sp>
        <p:nvSpPr>
          <p:cNvPr id="18" name="正方形/長方形 17">
            <a:extLst>
              <a:ext uri="{FF2B5EF4-FFF2-40B4-BE49-F238E27FC236}">
                <a16:creationId xmlns:a16="http://schemas.microsoft.com/office/drawing/2014/main" id="{7E1EFA56-01A5-C383-815B-95A7283CFE12}"/>
              </a:ext>
            </a:extLst>
          </p:cNvPr>
          <p:cNvSpPr/>
          <p:nvPr/>
        </p:nvSpPr>
        <p:spPr>
          <a:xfrm>
            <a:off x="137069" y="3396048"/>
            <a:ext cx="4484948" cy="3390773"/>
          </a:xfrm>
          <a:prstGeom prst="rect">
            <a:avLst/>
          </a:prstGeom>
          <a:no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71924" tIns="35962" rIns="71924" bIns="35962" rtlCol="0" anchor="ctr" anchorCtr="0"/>
          <a:lstStyle/>
          <a:p>
            <a:pPr marL="179388" marR="0" lvl="0" indent="-358775" algn="l" defTabSz="914400" rtl="0" eaLnBrk="1" fontAlgn="base" latinLnBrk="0" hangingPunct="0">
              <a:lnSpc>
                <a:spcPct val="100000"/>
              </a:lnSpc>
              <a:spcBef>
                <a:spcPct val="0"/>
              </a:spcBef>
              <a:spcAft>
                <a:spcPts val="400"/>
              </a:spcAft>
              <a:buClrTx/>
              <a:buSzTx/>
              <a:buFontTx/>
              <a:buNone/>
              <a:tabLst/>
              <a:defRPr/>
            </a:pPr>
            <a:endParaRPr kumimoji="1" lang="en-US" altLang="ja-JP" sz="11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a:p>
            <a:pPr marL="179388" marR="0" lvl="0" indent="-358775" algn="l" defTabSz="914400" rtl="0" eaLnBrk="1" fontAlgn="base" latinLnBrk="0" hangingPunct="0">
              <a:lnSpc>
                <a:spcPct val="100000"/>
              </a:lnSpc>
              <a:spcBef>
                <a:spcPct val="0"/>
              </a:spcBef>
              <a:spcAft>
                <a:spcPts val="400"/>
              </a:spcAft>
              <a:buClrTx/>
              <a:buSzTx/>
              <a:buFontTx/>
              <a:buNone/>
              <a:tabLst/>
              <a:defRPr/>
            </a:pPr>
            <a:endParaRPr kumimoji="1" lang="en-US" altLang="ja-JP" sz="11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a:p>
            <a:pPr marL="179388" marR="0" lvl="0" indent="-358775" algn="l" defTabSz="914400" rtl="0" eaLnBrk="1" fontAlgn="base" latinLnBrk="0" hangingPunct="0">
              <a:lnSpc>
                <a:spcPct val="100000"/>
              </a:lnSpc>
              <a:spcBef>
                <a:spcPct val="0"/>
              </a:spcBef>
              <a:spcAft>
                <a:spcPts val="400"/>
              </a:spcAft>
              <a:buClrTx/>
              <a:buSzTx/>
              <a:buFontTx/>
              <a:buNone/>
              <a:tabLst/>
              <a:defRPr/>
            </a:pPr>
            <a:endParaRPr kumimoji="1" lang="en-US" altLang="ja-JP" sz="11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a:p>
            <a:pPr marL="179388" marR="0" lvl="0" indent="-358775" algn="l" defTabSz="914400" rtl="0" eaLnBrk="1" fontAlgn="base" latinLnBrk="0" hangingPunct="0">
              <a:lnSpc>
                <a:spcPct val="100000"/>
              </a:lnSpc>
              <a:spcBef>
                <a:spcPct val="0"/>
              </a:spcBef>
              <a:spcAft>
                <a:spcPts val="400"/>
              </a:spcAft>
              <a:buClrTx/>
              <a:buSzTx/>
              <a:buFontTx/>
              <a:buNone/>
              <a:tabLst/>
              <a:defRPr/>
            </a:pPr>
            <a:endParaRPr kumimoji="1" lang="en-US" altLang="ja-JP" sz="11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a:p>
            <a:pPr marL="179388" marR="0" lvl="0" indent="-358775" algn="l" defTabSz="914400" rtl="0" eaLnBrk="1" fontAlgn="base" latinLnBrk="0" hangingPunct="0">
              <a:lnSpc>
                <a:spcPct val="100000"/>
              </a:lnSpc>
              <a:spcBef>
                <a:spcPct val="0"/>
              </a:spcBef>
              <a:spcAft>
                <a:spcPts val="400"/>
              </a:spcAft>
              <a:buClrTx/>
              <a:buSzTx/>
              <a:buFontTx/>
              <a:buNone/>
              <a:tabLst/>
              <a:defRPr/>
            </a:pPr>
            <a:endParaRPr kumimoji="1" lang="en-US" altLang="ja-JP" sz="11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a:p>
            <a:pPr marL="179388" marR="0" lvl="0" indent="-358775" algn="l" defTabSz="914400" rtl="0" eaLnBrk="1" fontAlgn="base" latinLnBrk="0" hangingPunct="0">
              <a:lnSpc>
                <a:spcPct val="100000"/>
              </a:lnSpc>
              <a:spcBef>
                <a:spcPct val="0"/>
              </a:spcBef>
              <a:spcAft>
                <a:spcPts val="400"/>
              </a:spcAft>
              <a:buClrTx/>
              <a:buSzTx/>
              <a:buFontTx/>
              <a:buNone/>
              <a:tabLst/>
              <a:defRPr/>
            </a:pPr>
            <a:endParaRPr kumimoji="1" lang="en-US" altLang="ja-JP" sz="11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a:p>
            <a:pPr marL="179388" marR="0" lvl="0" indent="-358775" algn="l" defTabSz="914400" rtl="0" eaLnBrk="1" fontAlgn="base" latinLnBrk="0" hangingPunct="0">
              <a:lnSpc>
                <a:spcPct val="100000"/>
              </a:lnSpc>
              <a:spcBef>
                <a:spcPct val="0"/>
              </a:spcBef>
              <a:spcAft>
                <a:spcPts val="400"/>
              </a:spcAft>
              <a:buClrTx/>
              <a:buSzTx/>
              <a:buFontTx/>
              <a:buNone/>
              <a:tabLst/>
              <a:defRPr/>
            </a:pPr>
            <a:endParaRPr kumimoji="1" lang="en-US" altLang="ja-JP" sz="11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a:p>
            <a:pPr marL="179388" marR="0" lvl="0" indent="-358775" algn="l" defTabSz="914400" rtl="0" eaLnBrk="1" fontAlgn="base" latinLnBrk="0" hangingPunct="0">
              <a:lnSpc>
                <a:spcPct val="100000"/>
              </a:lnSpc>
              <a:spcBef>
                <a:spcPct val="0"/>
              </a:spcBef>
              <a:spcAft>
                <a:spcPts val="400"/>
              </a:spcAft>
              <a:buClrTx/>
              <a:buSzTx/>
              <a:buFontTx/>
              <a:buNone/>
              <a:tabLst/>
              <a:defRPr/>
            </a:pPr>
            <a:endParaRPr kumimoji="1" lang="en-US" altLang="ja-JP" sz="11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19" name="正方形/長方形 18">
            <a:extLst>
              <a:ext uri="{FF2B5EF4-FFF2-40B4-BE49-F238E27FC236}">
                <a16:creationId xmlns:a16="http://schemas.microsoft.com/office/drawing/2014/main" id="{3F2E6B46-B19A-4108-226D-8B5FD1907315}"/>
              </a:ext>
            </a:extLst>
          </p:cNvPr>
          <p:cNvSpPr/>
          <p:nvPr/>
        </p:nvSpPr>
        <p:spPr>
          <a:xfrm>
            <a:off x="127020" y="3197251"/>
            <a:ext cx="2870901" cy="291146"/>
          </a:xfrm>
          <a:prstGeom prst="rect">
            <a:avLst/>
          </a:prstGeom>
          <a:solidFill>
            <a:schemeClr val="tx2">
              <a:lumMod val="20000"/>
              <a:lumOff val="80000"/>
            </a:schemeClr>
          </a:solidFill>
          <a:ln w="19050" cmpd="dbl">
            <a:noFill/>
          </a:ln>
        </p:spPr>
        <p:style>
          <a:lnRef idx="2">
            <a:schemeClr val="accent1">
              <a:shade val="50000"/>
            </a:schemeClr>
          </a:lnRef>
          <a:fillRef idx="1">
            <a:schemeClr val="accent1"/>
          </a:fillRef>
          <a:effectRef idx="0">
            <a:schemeClr val="accent1"/>
          </a:effectRef>
          <a:fontRef idx="minor">
            <a:schemeClr val="lt1"/>
          </a:fontRef>
        </p:style>
        <p:txBody>
          <a:bodyPr lIns="71924" tIns="35962" rIns="71924" bIns="35962" rtlCol="0" anchor="t" anchorCtr="0"/>
          <a:lstStyle/>
          <a:p>
            <a:pPr marL="164553" marR="0" lvl="0" indent="-164553" defTabSz="914400" rtl="0" eaLnBrk="1" fontAlgn="base" latinLnBrk="0" hangingPunct="1">
              <a:lnSpc>
                <a:spcPct val="100000"/>
              </a:lnSpc>
              <a:spcBef>
                <a:spcPct val="50000"/>
              </a:spcBef>
              <a:spcAft>
                <a:spcPct val="0"/>
              </a:spcAft>
              <a:buClrTx/>
              <a:buSzTx/>
              <a:buFontTx/>
              <a:buNone/>
              <a:tabLst/>
              <a:defRPr/>
            </a:pPr>
            <a:r>
              <a:rPr kumimoji="1" lang="ja-JP" altLang="en-US" sz="14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２．豚熱への効率的・迅速な対応</a:t>
            </a:r>
            <a:endParaRPr kumimoji="1" lang="en-US" altLang="ja-JP" sz="14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20" name="正方形/長方形 19">
            <a:extLst>
              <a:ext uri="{FF2B5EF4-FFF2-40B4-BE49-F238E27FC236}">
                <a16:creationId xmlns:a16="http://schemas.microsoft.com/office/drawing/2014/main" id="{1E800C97-5EC7-B1CB-C3F3-84B7CBAC6BE6}"/>
              </a:ext>
            </a:extLst>
          </p:cNvPr>
          <p:cNvSpPr/>
          <p:nvPr/>
        </p:nvSpPr>
        <p:spPr>
          <a:xfrm>
            <a:off x="22291" y="3224463"/>
            <a:ext cx="4648551" cy="3595453"/>
          </a:xfrm>
          <a:prstGeom prst="rect">
            <a:avLst/>
          </a:prstGeom>
          <a:noFill/>
          <a:ln w="19050" cmpd="sng">
            <a:noFill/>
          </a:ln>
        </p:spPr>
        <p:style>
          <a:lnRef idx="2">
            <a:schemeClr val="accent1">
              <a:shade val="50000"/>
            </a:schemeClr>
          </a:lnRef>
          <a:fillRef idx="1">
            <a:schemeClr val="accent1"/>
          </a:fillRef>
          <a:effectRef idx="0">
            <a:schemeClr val="accent1"/>
          </a:effectRef>
          <a:fontRef idx="minor">
            <a:schemeClr val="lt1"/>
          </a:fontRef>
        </p:style>
        <p:txBody>
          <a:bodyPr lIns="71924" tIns="35962" rIns="71924" bIns="35962" rtlCol="0" anchor="t" anchorCtr="0"/>
          <a:lstStyle/>
          <a:p>
            <a:pPr marL="163513" marR="0" lvl="0" indent="-163513" algn="l" defTabSz="914400" rtl="0" eaLnBrk="1" fontAlgn="base" latinLnBrk="0" hangingPunct="1">
              <a:lnSpc>
                <a:spcPct val="100000"/>
              </a:lnSpc>
              <a:spcBef>
                <a:spcPts val="0"/>
              </a:spcBef>
              <a:spcAft>
                <a:spcPct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　</a:t>
            </a:r>
            <a:endPar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163513" marR="0" lvl="0" indent="-163513" algn="l" defTabSz="914400" rtl="0" eaLnBrk="1" fontAlgn="base" latinLnBrk="0" hangingPunct="1">
              <a:lnSpc>
                <a:spcPct val="100000"/>
              </a:lnSpc>
              <a:spcBef>
                <a:spcPts val="0"/>
              </a:spcBef>
              <a:spcAft>
                <a:spcPct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　</a:t>
            </a:r>
            <a:r>
              <a:rPr kumimoji="1" lang="en-US" altLang="ja-JP" sz="1200" b="1"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(1) </a:t>
            </a:r>
            <a:r>
              <a:rPr kumimoji="1" lang="ja-JP" altLang="en-US" sz="1200" b="1" i="0" u="sng" strike="noStrike" kern="1200" cap="none" spc="0" normalizeH="0" baseline="0" noProof="0" dirty="0">
                <a:ln>
                  <a:noFill/>
                </a:ln>
                <a:solidFill>
                  <a:prstClr val="black"/>
                </a:solidFill>
                <a:effectLst/>
                <a:highlight>
                  <a:srgbClr val="FFFF00"/>
                </a:highlight>
                <a:uLnTx/>
                <a:uFillTx/>
                <a:latin typeface="Meiryo UI" panose="020B0604030504040204" pitchFamily="50" charset="-128"/>
                <a:ea typeface="Meiryo UI" panose="020B0604030504040204" pitchFamily="50" charset="-128"/>
              </a:rPr>
              <a:t>豚熱に係る選択的殺処分の実施</a:t>
            </a:r>
            <a:r>
              <a:rPr kumimoji="1" lang="ja-JP" altLang="en-US" sz="1200" b="1" i="0" u="none" strike="noStrike" kern="1200" cap="none" spc="0" normalizeH="0" baseline="0" noProof="0" dirty="0">
                <a:ln>
                  <a:noFill/>
                </a:ln>
                <a:solidFill>
                  <a:prstClr val="black"/>
                </a:solidFill>
                <a:effectLst/>
                <a:highlight>
                  <a:srgbClr val="FFFF00"/>
                </a:highlight>
                <a:uLnTx/>
                <a:uFillTx/>
                <a:latin typeface="Meiryo UI" panose="020B0604030504040204" pitchFamily="50" charset="-128"/>
                <a:ea typeface="Meiryo UI" panose="020B0604030504040204" pitchFamily="50" charset="-128"/>
              </a:rPr>
              <a:t> </a:t>
            </a:r>
            <a:r>
              <a:rPr kumimoji="1" lang="ja-JP" altLang="en-US" sz="1200" b="0" i="0" u="none" strike="noStrike" kern="1200" cap="none" spc="0" normalizeH="0" baseline="0" noProof="0" dirty="0">
                <a:ln>
                  <a:noFill/>
                </a:ln>
                <a:solidFill>
                  <a:prstClr val="black"/>
                </a:solidFill>
                <a:effectLst/>
                <a:highlight>
                  <a:srgbClr val="FFFF00"/>
                </a:highlight>
                <a:uLnTx/>
                <a:uFillTx/>
                <a:latin typeface="Meiryo UI" panose="020B0604030504040204" pitchFamily="50" charset="-128"/>
                <a:ea typeface="Meiryo UI" panose="020B0604030504040204" pitchFamily="50" charset="-128"/>
              </a:rPr>
              <a:t>　</a:t>
            </a:r>
            <a:endParaRPr kumimoji="1" lang="en-US" altLang="ja-JP" sz="1200" b="0" i="0" u="none" strike="noStrike" kern="1200" cap="none" spc="0" normalizeH="0" baseline="0" noProof="0" dirty="0">
              <a:ln>
                <a:noFill/>
              </a:ln>
              <a:solidFill>
                <a:prstClr val="black"/>
              </a:solidFill>
              <a:effectLst/>
              <a:highlight>
                <a:srgbClr val="FFFF00"/>
              </a:highlight>
              <a:uLnTx/>
              <a:uFillTx/>
              <a:latin typeface="Meiryo UI" panose="020B0604030504040204" pitchFamily="50" charset="-128"/>
              <a:ea typeface="Meiryo UI" panose="020B0604030504040204" pitchFamily="50" charset="-128"/>
            </a:endParaRPr>
          </a:p>
          <a:p>
            <a:pPr marL="93663" marR="0" lvl="0" indent="84138" algn="l" defTabSz="914400" rtl="0" eaLnBrk="1" fontAlgn="base" latinLnBrk="0" hangingPunct="1">
              <a:lnSpc>
                <a:spcPct val="100000"/>
              </a:lnSpc>
              <a:spcBef>
                <a:spcPts val="0"/>
              </a:spcBef>
              <a:spcAft>
                <a:spcPct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  </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　新型</a:t>
            </a:r>
            <a:r>
              <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PCR</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検査による知見を踏まえ、</a:t>
            </a:r>
            <a:r>
              <a:rPr kumimoji="1" lang="ja-JP" altLang="en-US" sz="1200" b="0" i="0" u="none" strike="noStrike" kern="1200" cap="none" spc="0" normalizeH="0" baseline="0" noProof="0" dirty="0">
                <a:ln>
                  <a:noFill/>
                </a:ln>
                <a:solidFill>
                  <a:prstClr val="black"/>
                </a:solidFill>
                <a:effectLst/>
                <a:highlight>
                  <a:srgbClr val="FFFF00"/>
                </a:highlight>
                <a:uLnTx/>
                <a:uFillTx/>
                <a:latin typeface="Meiryo UI" panose="020B0604030504040204" pitchFamily="50" charset="-128"/>
                <a:ea typeface="Meiryo UI" panose="020B0604030504040204" pitchFamily="50" charset="-128"/>
              </a:rPr>
              <a:t>全頭殺処分から、</a:t>
            </a:r>
            <a:r>
              <a:rPr kumimoji="1" lang="ja-JP" altLang="en-US" sz="1200" b="1" i="0" u="none" strike="noStrike" kern="1200" cap="none" spc="0" normalizeH="0" baseline="0" noProof="0" dirty="0">
                <a:ln>
                  <a:noFill/>
                </a:ln>
                <a:solidFill>
                  <a:srgbClr val="0070C0"/>
                </a:solidFill>
                <a:effectLst/>
                <a:highlight>
                  <a:srgbClr val="FFFF00"/>
                </a:highlight>
                <a:uLnTx/>
                <a:uFillTx/>
                <a:latin typeface="Meiryo UI" panose="020B0604030504040204" pitchFamily="50" charset="-128"/>
                <a:ea typeface="Meiryo UI" panose="020B0604030504040204" pitchFamily="50" charset="-128"/>
              </a:rPr>
              <a:t>子豚</a:t>
            </a:r>
            <a:endParaRPr kumimoji="1" lang="en-US" altLang="ja-JP" sz="1200" b="1" i="0" u="none" strike="noStrike" kern="1200" cap="none" spc="0" normalizeH="0" baseline="0" noProof="0" dirty="0">
              <a:ln>
                <a:noFill/>
              </a:ln>
              <a:solidFill>
                <a:srgbClr val="0070C0"/>
              </a:solidFill>
              <a:effectLst/>
              <a:highlight>
                <a:srgbClr val="FFFF00"/>
              </a:highlight>
              <a:uLnTx/>
              <a:uFillTx/>
              <a:latin typeface="Meiryo UI" panose="020B0604030504040204" pitchFamily="50" charset="-128"/>
              <a:ea typeface="Meiryo UI" panose="020B0604030504040204" pitchFamily="50" charset="-128"/>
            </a:endParaRPr>
          </a:p>
          <a:p>
            <a:pPr marL="93663" marR="0" lvl="0" indent="84138" algn="l" defTabSz="914400" rtl="0" eaLnBrk="1" fontAlgn="base" latinLnBrk="0" hangingPunct="1">
              <a:lnSpc>
                <a:spcPct val="100000"/>
              </a:lnSpc>
              <a:spcBef>
                <a:spcPts val="0"/>
              </a:spcBef>
              <a:spcAft>
                <a:spcPct val="0"/>
              </a:spcAft>
              <a:buClrTx/>
              <a:buSzTx/>
              <a:buFontTx/>
              <a:buNone/>
              <a:tabLst/>
              <a:defRPr/>
            </a:pPr>
            <a:r>
              <a:rPr kumimoji="1" lang="ja-JP" altLang="en-US" sz="1200" b="1" dirty="0">
                <a:solidFill>
                  <a:srgbClr val="0070C0"/>
                </a:solidFill>
                <a:highlight>
                  <a:srgbClr val="FFFF00"/>
                </a:highlight>
                <a:latin typeface="Meiryo UI" panose="020B0604030504040204" pitchFamily="50" charset="-128"/>
                <a:ea typeface="Meiryo UI" panose="020B0604030504040204" pitchFamily="50" charset="-128"/>
              </a:rPr>
              <a:t>　</a:t>
            </a:r>
            <a:r>
              <a:rPr kumimoji="1" lang="ja-JP" altLang="en-US" sz="1200" b="1" i="0" u="none" strike="noStrike" kern="1200" cap="none" spc="0" normalizeH="0" baseline="0" noProof="0" dirty="0">
                <a:ln>
                  <a:noFill/>
                </a:ln>
                <a:solidFill>
                  <a:srgbClr val="0070C0"/>
                </a:solidFill>
                <a:effectLst/>
                <a:highlight>
                  <a:srgbClr val="FFFF00"/>
                </a:highlight>
                <a:uLnTx/>
                <a:uFillTx/>
                <a:latin typeface="Meiryo UI" panose="020B0604030504040204" pitchFamily="50" charset="-128"/>
                <a:ea typeface="Meiryo UI" panose="020B0604030504040204" pitchFamily="50" charset="-128"/>
              </a:rPr>
              <a:t>や症状があり検査陽性となった豚</a:t>
            </a:r>
            <a:r>
              <a:rPr kumimoji="1" lang="ja-JP" altLang="en-US" sz="1200" b="0" i="0" u="none" strike="noStrike" kern="1200" cap="none" spc="0" normalizeH="0" baseline="0" noProof="0" dirty="0">
                <a:ln>
                  <a:noFill/>
                </a:ln>
                <a:solidFill>
                  <a:prstClr val="black"/>
                </a:solidFill>
                <a:effectLst/>
                <a:highlight>
                  <a:srgbClr val="FFFF00"/>
                </a:highlight>
                <a:uLnTx/>
                <a:uFillTx/>
                <a:latin typeface="Meiryo UI" panose="020B0604030504040204" pitchFamily="50" charset="-128"/>
                <a:ea typeface="Meiryo UI" panose="020B0604030504040204" pitchFamily="50" charset="-128"/>
              </a:rPr>
              <a:t>を殺処分とする方法に変更</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　　　　　　　　　　　</a:t>
            </a:r>
            <a:endPar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93663" marR="0" lvl="0" indent="84138" algn="r" defTabSz="914400" rtl="0" eaLnBrk="1" fontAlgn="base" latinLnBrk="0" hangingPunct="1">
              <a:lnSpc>
                <a:spcPct val="100000"/>
              </a:lnSpc>
              <a:spcBef>
                <a:spcPts val="0"/>
              </a:spcBef>
              <a:spcAft>
                <a:spcPct val="0"/>
              </a:spcAft>
              <a:buClrTx/>
              <a:buSzTx/>
              <a:buFontTx/>
              <a:buNone/>
              <a:tabLst/>
              <a:defRPr/>
            </a:pPr>
            <a:r>
              <a:rPr kumimoji="1" lang="en-US" altLang="ja-JP" sz="1000" dirty="0">
                <a:solidFill>
                  <a:prstClr val="black"/>
                </a:solidFill>
                <a:latin typeface="Meiryo UI" panose="020B0604030504040204" pitchFamily="50" charset="-128"/>
                <a:ea typeface="Meiryo UI" panose="020B0604030504040204" pitchFamily="50" charset="-128"/>
              </a:rPr>
              <a:t>【</a:t>
            </a:r>
            <a:r>
              <a:rPr kumimoji="1" lang="ja-JP" altLang="en-US" sz="1000" dirty="0">
                <a:solidFill>
                  <a:prstClr val="black"/>
                </a:solidFill>
                <a:latin typeface="Meiryo UI" panose="020B0604030504040204" pitchFamily="50" charset="-128"/>
                <a:ea typeface="Meiryo UI" panose="020B0604030504040204" pitchFamily="50" charset="-128"/>
              </a:rPr>
              <a:t>第</a:t>
            </a:r>
            <a:r>
              <a:rPr kumimoji="1" lang="en-US" altLang="ja-JP" sz="1000" dirty="0">
                <a:solidFill>
                  <a:prstClr val="black"/>
                </a:solidFill>
                <a:latin typeface="Meiryo UI" panose="020B0604030504040204" pitchFamily="50" charset="-128"/>
                <a:ea typeface="Meiryo UI" panose="020B0604030504040204" pitchFamily="50" charset="-128"/>
              </a:rPr>
              <a:t>16</a:t>
            </a:r>
            <a:r>
              <a:rPr kumimoji="1" lang="ja-JP" altLang="en-US" sz="1000" dirty="0">
                <a:solidFill>
                  <a:prstClr val="black"/>
                </a:solidFill>
                <a:latin typeface="Meiryo UI" panose="020B0604030504040204" pitchFamily="50" charset="-128"/>
                <a:ea typeface="Meiryo UI" panose="020B0604030504040204" pitchFamily="50" charset="-128"/>
              </a:rPr>
              <a:t>条第１項、第</a:t>
            </a:r>
            <a:r>
              <a:rPr kumimoji="1" lang="en-US" altLang="ja-JP" sz="1000" dirty="0">
                <a:solidFill>
                  <a:prstClr val="black"/>
                </a:solidFill>
                <a:latin typeface="Meiryo UI" panose="020B0604030504040204" pitchFamily="50" charset="-128"/>
                <a:ea typeface="Meiryo UI" panose="020B0604030504040204" pitchFamily="50" charset="-128"/>
              </a:rPr>
              <a:t>17</a:t>
            </a:r>
            <a:r>
              <a:rPr kumimoji="1" lang="ja-JP" altLang="en-US" sz="1000" dirty="0">
                <a:solidFill>
                  <a:prstClr val="black"/>
                </a:solidFill>
                <a:latin typeface="Meiryo UI" panose="020B0604030504040204" pitchFamily="50" charset="-128"/>
                <a:ea typeface="Meiryo UI" panose="020B0604030504040204" pitchFamily="50" charset="-128"/>
              </a:rPr>
              <a:t>条</a:t>
            </a:r>
            <a:r>
              <a:rPr kumimoji="1" lang="en-US" altLang="ja-JP" sz="1000" dirty="0">
                <a:solidFill>
                  <a:prstClr val="black"/>
                </a:solidFill>
                <a:latin typeface="Meiryo UI" panose="020B0604030504040204" pitchFamily="50" charset="-128"/>
                <a:ea typeface="Meiryo UI" panose="020B0604030504040204" pitchFamily="50" charset="-128"/>
              </a:rPr>
              <a:t>】</a:t>
            </a:r>
          </a:p>
          <a:p>
            <a:pPr marL="93663" marR="0" lvl="0" indent="84138" algn="l" defTabSz="914400" rtl="0" eaLnBrk="1" fontAlgn="base" latinLnBrk="0" hangingPunct="1">
              <a:lnSpc>
                <a:spcPct val="100000"/>
              </a:lnSpc>
              <a:spcBef>
                <a:spcPts val="0"/>
              </a:spcBef>
              <a:spcAft>
                <a:spcPct val="0"/>
              </a:spcAft>
              <a:buClrTx/>
              <a:buSzTx/>
              <a:buFontTx/>
              <a:buNone/>
              <a:tabLst/>
              <a:defRPr/>
            </a:pPr>
            <a:endParaRPr kumimoji="1"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93663" marR="0" lvl="0" indent="84138" algn="l" defTabSz="914400" rtl="0" eaLnBrk="1" fontAlgn="base" latinLnBrk="0" hangingPunct="1">
              <a:lnSpc>
                <a:spcPct val="100000"/>
              </a:lnSpc>
              <a:spcBef>
                <a:spcPts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93663" marR="0" lvl="0" indent="84138" algn="l" defTabSz="914400" rtl="0" eaLnBrk="1" fontAlgn="base" latinLnBrk="0" hangingPunct="1">
              <a:lnSpc>
                <a:spcPct val="100000"/>
              </a:lnSpc>
              <a:spcBef>
                <a:spcPts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93663" marR="0" lvl="0" indent="84138" algn="l" defTabSz="914400" rtl="0" eaLnBrk="1" fontAlgn="base" latinLnBrk="0" hangingPunct="1">
              <a:lnSpc>
                <a:spcPct val="100000"/>
              </a:lnSpc>
              <a:spcBef>
                <a:spcPts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93663" marR="0" lvl="0" indent="84138" algn="l" defTabSz="914400" rtl="0" eaLnBrk="1" fontAlgn="base" latinLnBrk="0" hangingPunct="1">
              <a:lnSpc>
                <a:spcPct val="100000"/>
              </a:lnSpc>
              <a:spcBef>
                <a:spcPts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93663" marR="0" lvl="0" indent="84138" algn="l" defTabSz="914400" rtl="0" eaLnBrk="1" fontAlgn="base" latinLnBrk="0" hangingPunct="1">
              <a:lnSpc>
                <a:spcPct val="100000"/>
              </a:lnSpc>
              <a:spcBef>
                <a:spcPts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93663" marR="0" lvl="0" indent="84138" algn="l" defTabSz="914400" rtl="0" eaLnBrk="1" fontAlgn="base" latinLnBrk="0" hangingPunct="1">
              <a:lnSpc>
                <a:spcPct val="100000"/>
              </a:lnSpc>
              <a:spcBef>
                <a:spcPts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93663" marR="0" lvl="0" indent="84138" algn="l" defTabSz="914400" rtl="0" eaLnBrk="1" fontAlgn="base" latinLnBrk="0" hangingPunct="1">
              <a:lnSpc>
                <a:spcPct val="100000"/>
              </a:lnSpc>
              <a:spcBef>
                <a:spcPts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163513" marR="0" lvl="0" indent="-163513" algn="l" defTabSz="914400" rtl="0" eaLnBrk="1" fontAlgn="base" latinLnBrk="0" hangingPunct="1">
              <a:lnSpc>
                <a:spcPct val="100000"/>
              </a:lnSpc>
              <a:spcBef>
                <a:spcPts val="0"/>
              </a:spcBef>
              <a:spcAft>
                <a:spcPct val="0"/>
              </a:spcAft>
              <a:buClrTx/>
              <a:buSzTx/>
              <a:buFontTx/>
              <a:buNone/>
              <a:tabLst/>
              <a:defRPr/>
            </a:pPr>
            <a:endPar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163513" marR="0" lvl="0" indent="-163513" algn="l" defTabSz="914400" rtl="0" eaLnBrk="1" fontAlgn="base" latinLnBrk="0" hangingPunct="1">
              <a:lnSpc>
                <a:spcPct val="100000"/>
              </a:lnSpc>
              <a:spcBef>
                <a:spcPts val="0"/>
              </a:spcBef>
              <a:spcAft>
                <a:spcPct val="0"/>
              </a:spcAft>
              <a:buClrTx/>
              <a:buSzTx/>
              <a:buFontTx/>
              <a:buNone/>
              <a:tabLst/>
              <a:defRPr/>
            </a:pPr>
            <a:r>
              <a:rPr kumimoji="1" lang="ja-JP" altLang="en-US" sz="1200" b="1" dirty="0">
                <a:solidFill>
                  <a:prstClr val="black"/>
                </a:solidFill>
                <a:latin typeface="Meiryo UI" panose="020B0604030504040204" pitchFamily="50" charset="-128"/>
                <a:ea typeface="Meiryo UI" panose="020B0604030504040204" pitchFamily="50" charset="-128"/>
              </a:rPr>
              <a:t>　</a:t>
            </a:r>
            <a:r>
              <a:rPr kumimoji="1" lang="en-US" altLang="ja-JP" sz="1200" b="1"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(2) </a:t>
            </a:r>
            <a:r>
              <a:rPr kumimoji="1" lang="ja-JP" altLang="en-US" sz="1200" b="1"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豚熱ワクチン接種者の確保等</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 　　</a:t>
            </a:r>
            <a:endPar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163513" marR="0" lvl="0" indent="-163513" algn="l" defTabSz="914400" rtl="0" eaLnBrk="1" fontAlgn="base" latinLnBrk="0" hangingPunct="1">
              <a:lnSpc>
                <a:spcPct val="100000"/>
              </a:lnSpc>
              <a:spcBef>
                <a:spcPts val="0"/>
              </a:spcBef>
              <a:spcAft>
                <a:spcPct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    </a:t>
            </a:r>
            <a:r>
              <a:rPr kumimoji="1" lang="ja-JP" altLang="en-US"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①　</a:t>
            </a:r>
            <a:r>
              <a:rPr kumimoji="1" lang="ja-JP" altLang="en-US" sz="1200" b="1"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rPr>
              <a:t>都道府県からの要請</a:t>
            </a:r>
            <a:r>
              <a:rPr kumimoji="1" lang="ja-JP" altLang="en-US"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があった場合、研修を受け</a:t>
            </a:r>
            <a:r>
              <a:rPr kumimoji="1" lang="ja-JP" altLang="en-US" sz="1200" b="1"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rPr>
              <a:t>獣医師相当の接種技術を備えた飼養衛生管理者</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も</a:t>
            </a:r>
            <a:r>
              <a:rPr kumimoji="1" lang="ja-JP" altLang="en-US" sz="1200" b="1"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rPr>
              <a:t>豚熱ワクチン接種</a:t>
            </a: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が可能となる特例を</a:t>
            </a:r>
            <a:r>
              <a:rPr kumimoji="1" lang="ja-JP" altLang="en-US"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措置 </a:t>
            </a:r>
            <a:r>
              <a:rPr kumimoji="1" lang="en-US" altLang="ja-JP" sz="1000" dirty="0">
                <a:solidFill>
                  <a:prstClr val="black"/>
                </a:solidFill>
                <a:latin typeface="Meiryo UI" panose="020B0604030504040204" pitchFamily="50" charset="-128"/>
                <a:ea typeface="Meiryo UI" panose="020B0604030504040204" pitchFamily="50" charset="-128"/>
              </a:rPr>
              <a:t>【</a:t>
            </a:r>
            <a:r>
              <a:rPr kumimoji="1" lang="ja-JP" altLang="en-US" sz="1000" dirty="0">
                <a:solidFill>
                  <a:prstClr val="black"/>
                </a:solidFill>
                <a:latin typeface="Meiryo UI" panose="020B0604030504040204" pitchFamily="50" charset="-128"/>
                <a:ea typeface="Meiryo UI" panose="020B0604030504040204" pitchFamily="50" charset="-128"/>
              </a:rPr>
              <a:t>原始附則第５条～第</a:t>
            </a:r>
            <a:r>
              <a:rPr kumimoji="1" lang="en-US" altLang="ja-JP" sz="1000" dirty="0">
                <a:solidFill>
                  <a:prstClr val="black"/>
                </a:solidFill>
                <a:latin typeface="Meiryo UI" panose="020B0604030504040204" pitchFamily="50" charset="-128"/>
                <a:ea typeface="Meiryo UI" panose="020B0604030504040204" pitchFamily="50" charset="-128"/>
              </a:rPr>
              <a:t>10</a:t>
            </a:r>
            <a:r>
              <a:rPr kumimoji="1" lang="ja-JP" altLang="en-US" sz="1000" dirty="0">
                <a:solidFill>
                  <a:prstClr val="black"/>
                </a:solidFill>
                <a:latin typeface="Meiryo UI" panose="020B0604030504040204" pitchFamily="50" charset="-128"/>
                <a:ea typeface="Meiryo UI" panose="020B0604030504040204" pitchFamily="50" charset="-128"/>
              </a:rPr>
              <a:t>条</a:t>
            </a:r>
            <a:r>
              <a:rPr kumimoji="1" lang="en-US" altLang="ja-JP" sz="1000" dirty="0">
                <a:solidFill>
                  <a:prstClr val="black"/>
                </a:solidFill>
                <a:latin typeface="Meiryo UI" panose="020B0604030504040204" pitchFamily="50" charset="-128"/>
                <a:ea typeface="Meiryo UI" panose="020B0604030504040204" pitchFamily="50" charset="-128"/>
              </a:rPr>
              <a:t>】</a:t>
            </a:r>
            <a:endParaRPr kumimoji="1" lang="en-US" altLang="ja-JP"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endParaRPr>
          </a:p>
          <a:p>
            <a:pPr marL="163513" marR="0" lvl="0" indent="-163513" algn="l" defTabSz="914400" rtl="0" eaLnBrk="1" fontAlgn="base" latinLnBrk="0" hangingPunct="1">
              <a:lnSpc>
                <a:spcPct val="100000"/>
              </a:lnSpc>
              <a:spcBef>
                <a:spcPts val="0"/>
              </a:spcBef>
              <a:spcAft>
                <a:spcPct val="0"/>
              </a:spcAft>
              <a:buClrTx/>
              <a:buSzTx/>
              <a:buFontTx/>
              <a:buNone/>
              <a:tabLst/>
              <a:defRPr/>
            </a:pPr>
            <a:r>
              <a:rPr kumimoji="1" lang="ja-JP" altLang="en-US"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    ②　豚熱ワクチン接種後の確認検査を、都道府県から</a:t>
            </a:r>
            <a:r>
              <a:rPr kumimoji="1" lang="ja-JP" altLang="en-US" sz="1200" b="1"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rPr>
              <a:t>大学や民間検査機関に委託</a:t>
            </a:r>
            <a:r>
              <a:rPr kumimoji="1" lang="ja-JP" altLang="en-US"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した場合、</a:t>
            </a:r>
            <a:r>
              <a:rPr kumimoji="1" lang="ja-JP" altLang="en-US" sz="1200" b="1"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rPr>
              <a:t>委託費の</a:t>
            </a:r>
            <a:r>
              <a:rPr kumimoji="1" lang="en-US" altLang="ja-JP" sz="1200" b="1"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rPr>
              <a:t>1/2</a:t>
            </a:r>
            <a:r>
              <a:rPr kumimoji="1" lang="ja-JP" altLang="en-US" sz="1200" b="1" i="0" u="none" strike="noStrike" kern="1200" cap="none" spc="0" normalizeH="0" baseline="0" noProof="0" dirty="0">
                <a:ln>
                  <a:noFill/>
                </a:ln>
                <a:solidFill>
                  <a:srgbClr val="0070C0"/>
                </a:solidFill>
                <a:effectLst/>
                <a:uLnTx/>
                <a:uFillTx/>
                <a:latin typeface="Meiryo UI" panose="020B0604030504040204" pitchFamily="50" charset="-128"/>
                <a:ea typeface="Meiryo UI" panose="020B0604030504040204" pitchFamily="50" charset="-128"/>
              </a:rPr>
              <a:t>を国が負担</a:t>
            </a:r>
            <a:r>
              <a:rPr kumimoji="1" lang="en-US" altLang="ja-JP" sz="1000" dirty="0">
                <a:solidFill>
                  <a:prstClr val="black"/>
                </a:solidFill>
                <a:latin typeface="Meiryo UI" panose="020B0604030504040204" pitchFamily="50" charset="-128"/>
                <a:ea typeface="Meiryo UI" panose="020B0604030504040204" pitchFamily="50" charset="-128"/>
              </a:rPr>
              <a:t>【</a:t>
            </a:r>
            <a:r>
              <a:rPr kumimoji="1" lang="ja-JP" altLang="en-US" sz="1000" dirty="0">
                <a:solidFill>
                  <a:prstClr val="black"/>
                </a:solidFill>
                <a:latin typeface="Meiryo UI" panose="020B0604030504040204" pitchFamily="50" charset="-128"/>
                <a:ea typeface="Meiryo UI" panose="020B0604030504040204" pitchFamily="50" charset="-128"/>
              </a:rPr>
              <a:t>第</a:t>
            </a:r>
            <a:r>
              <a:rPr kumimoji="1" lang="en-US" altLang="ja-JP" sz="1000" dirty="0">
                <a:solidFill>
                  <a:prstClr val="black"/>
                </a:solidFill>
                <a:latin typeface="Meiryo UI" panose="020B0604030504040204" pitchFamily="50" charset="-128"/>
                <a:ea typeface="Meiryo UI" panose="020B0604030504040204" pitchFamily="50" charset="-128"/>
              </a:rPr>
              <a:t>60</a:t>
            </a:r>
            <a:r>
              <a:rPr kumimoji="1" lang="ja-JP" altLang="en-US" sz="1000" dirty="0">
                <a:solidFill>
                  <a:prstClr val="black"/>
                </a:solidFill>
                <a:latin typeface="Meiryo UI" panose="020B0604030504040204" pitchFamily="50" charset="-128"/>
                <a:ea typeface="Meiryo UI" panose="020B0604030504040204" pitchFamily="50" charset="-128"/>
              </a:rPr>
              <a:t>条第１項</a:t>
            </a:r>
            <a:r>
              <a:rPr kumimoji="1" lang="en-US" altLang="ja-JP" sz="1000" dirty="0">
                <a:solidFill>
                  <a:prstClr val="black"/>
                </a:solidFill>
                <a:latin typeface="Meiryo UI" panose="020B0604030504040204" pitchFamily="50" charset="-128"/>
                <a:ea typeface="Meiryo UI" panose="020B0604030504040204" pitchFamily="50" charset="-128"/>
              </a:rPr>
              <a:t>】</a:t>
            </a:r>
            <a:endParaRPr kumimoji="1" lang="en-US" altLang="ja-JP" sz="1000" dirty="0">
              <a:solidFill>
                <a:srgbClr val="000000"/>
              </a:solidFill>
              <a:latin typeface="Meiryo UI" panose="020B0604030504040204" pitchFamily="50" charset="-128"/>
              <a:ea typeface="Meiryo UI" panose="020B0604030504040204" pitchFamily="50" charset="-128"/>
            </a:endParaRPr>
          </a:p>
          <a:p>
            <a:pPr marL="163513" marR="0" lvl="0" indent="-163513" algn="l" defTabSz="914400" rtl="0" eaLnBrk="1" fontAlgn="base" latinLnBrk="0" hangingPunct="1">
              <a:lnSpc>
                <a:spcPct val="100000"/>
              </a:lnSpc>
              <a:spcBef>
                <a:spcPts val="0"/>
              </a:spcBef>
              <a:spcAft>
                <a:spcPct val="0"/>
              </a:spcAft>
              <a:buClrTx/>
              <a:buSzTx/>
              <a:buFontTx/>
              <a:buNone/>
              <a:tabLst/>
              <a:defRPr/>
            </a:pPr>
            <a:endPar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163513" marR="0" lvl="0" indent="-163513" algn="l" defTabSz="914400" rtl="0" eaLnBrk="1" fontAlgn="base" latinLnBrk="0" hangingPunct="1">
              <a:lnSpc>
                <a:spcPct val="100000"/>
              </a:lnSpc>
              <a:spcBef>
                <a:spcPts val="0"/>
              </a:spcBef>
              <a:spcAft>
                <a:spcPct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21" name="矢印: 右 20">
            <a:extLst>
              <a:ext uri="{FF2B5EF4-FFF2-40B4-BE49-F238E27FC236}">
                <a16:creationId xmlns:a16="http://schemas.microsoft.com/office/drawing/2014/main" id="{A3ED39E9-F0F2-2CAA-C816-26B983237EE8}"/>
              </a:ext>
            </a:extLst>
          </p:cNvPr>
          <p:cNvSpPr/>
          <p:nvPr/>
        </p:nvSpPr>
        <p:spPr>
          <a:xfrm>
            <a:off x="2162674" y="4602512"/>
            <a:ext cx="341856" cy="666222"/>
          </a:xfrm>
          <a:prstGeom prst="rightArrow">
            <a:avLst/>
          </a:prstGeom>
          <a:noFill/>
          <a:ln>
            <a:solidFill>
              <a:schemeClr val="tx1"/>
            </a:solidFill>
          </a:ln>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pic>
        <p:nvPicPr>
          <p:cNvPr id="22" name="図 21">
            <a:extLst>
              <a:ext uri="{FF2B5EF4-FFF2-40B4-BE49-F238E27FC236}">
                <a16:creationId xmlns:a16="http://schemas.microsoft.com/office/drawing/2014/main" id="{A20A40BE-076F-58C1-7BDD-E960666AC314}"/>
              </a:ext>
            </a:extLst>
          </p:cNvPr>
          <p:cNvPicPr>
            <a:picLocks noChangeAspect="1"/>
          </p:cNvPicPr>
          <p:nvPr/>
        </p:nvPicPr>
        <p:blipFill>
          <a:blip r:embed="rId3"/>
          <a:stretch>
            <a:fillRect/>
          </a:stretch>
        </p:blipFill>
        <p:spPr>
          <a:xfrm>
            <a:off x="169546" y="4215426"/>
            <a:ext cx="1960734" cy="1346464"/>
          </a:xfrm>
          <a:prstGeom prst="rect">
            <a:avLst/>
          </a:prstGeom>
        </p:spPr>
      </p:pic>
      <p:sp>
        <p:nvSpPr>
          <p:cNvPr id="23" name="乗算記号 22">
            <a:extLst>
              <a:ext uri="{FF2B5EF4-FFF2-40B4-BE49-F238E27FC236}">
                <a16:creationId xmlns:a16="http://schemas.microsoft.com/office/drawing/2014/main" id="{CE93FA83-2BFF-527C-C343-1BD545D5C661}"/>
              </a:ext>
            </a:extLst>
          </p:cNvPr>
          <p:cNvSpPr/>
          <p:nvPr/>
        </p:nvSpPr>
        <p:spPr>
          <a:xfrm>
            <a:off x="4179751" y="5098179"/>
            <a:ext cx="31157" cy="34927"/>
          </a:xfrm>
          <a:prstGeom prst="mathMultiply">
            <a:avLst>
              <a:gd name="adj1" fmla="val 0"/>
            </a:avLst>
          </a:prstGeom>
          <a:ln w="9525"/>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endParaRPr>
          </a:p>
        </p:txBody>
      </p:sp>
      <p:sp>
        <p:nvSpPr>
          <p:cNvPr id="24" name="乗算記号 23">
            <a:extLst>
              <a:ext uri="{FF2B5EF4-FFF2-40B4-BE49-F238E27FC236}">
                <a16:creationId xmlns:a16="http://schemas.microsoft.com/office/drawing/2014/main" id="{5FAD0CC4-8ED2-80DB-2470-C075910B0A32}"/>
              </a:ext>
            </a:extLst>
          </p:cNvPr>
          <p:cNvSpPr/>
          <p:nvPr/>
        </p:nvSpPr>
        <p:spPr>
          <a:xfrm>
            <a:off x="4123377" y="5105314"/>
            <a:ext cx="31157" cy="34927"/>
          </a:xfrm>
          <a:prstGeom prst="mathMultiply">
            <a:avLst>
              <a:gd name="adj1" fmla="val 0"/>
            </a:avLst>
          </a:prstGeom>
          <a:ln w="9525"/>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endParaRPr>
          </a:p>
        </p:txBody>
      </p:sp>
      <p:sp>
        <p:nvSpPr>
          <p:cNvPr id="25" name="乗算記号 24">
            <a:extLst>
              <a:ext uri="{FF2B5EF4-FFF2-40B4-BE49-F238E27FC236}">
                <a16:creationId xmlns:a16="http://schemas.microsoft.com/office/drawing/2014/main" id="{04DAB50D-26BB-3514-776A-1ACD056096DD}"/>
              </a:ext>
            </a:extLst>
          </p:cNvPr>
          <p:cNvSpPr/>
          <p:nvPr/>
        </p:nvSpPr>
        <p:spPr>
          <a:xfrm>
            <a:off x="4012657" y="4735363"/>
            <a:ext cx="31157" cy="34927"/>
          </a:xfrm>
          <a:prstGeom prst="mathMultiply">
            <a:avLst>
              <a:gd name="adj1" fmla="val 0"/>
            </a:avLst>
          </a:prstGeom>
          <a:ln w="9525"/>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endParaRPr>
          </a:p>
        </p:txBody>
      </p:sp>
      <p:sp>
        <p:nvSpPr>
          <p:cNvPr id="26" name="乗算記号 25">
            <a:extLst>
              <a:ext uri="{FF2B5EF4-FFF2-40B4-BE49-F238E27FC236}">
                <a16:creationId xmlns:a16="http://schemas.microsoft.com/office/drawing/2014/main" id="{8D79FFCC-69D7-3D15-2586-6C263A3B8097}"/>
              </a:ext>
            </a:extLst>
          </p:cNvPr>
          <p:cNvSpPr/>
          <p:nvPr/>
        </p:nvSpPr>
        <p:spPr>
          <a:xfrm>
            <a:off x="3970125" y="4735363"/>
            <a:ext cx="31157" cy="34927"/>
          </a:xfrm>
          <a:prstGeom prst="mathMultiply">
            <a:avLst>
              <a:gd name="adj1" fmla="val 0"/>
            </a:avLst>
          </a:prstGeom>
          <a:ln w="9525"/>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endParaRPr>
          </a:p>
        </p:txBody>
      </p:sp>
      <p:grpSp>
        <p:nvGrpSpPr>
          <p:cNvPr id="27" name="グループ化 26">
            <a:extLst>
              <a:ext uri="{FF2B5EF4-FFF2-40B4-BE49-F238E27FC236}">
                <a16:creationId xmlns:a16="http://schemas.microsoft.com/office/drawing/2014/main" id="{4F7F2236-B240-85F1-CF5F-3E255E841399}"/>
              </a:ext>
            </a:extLst>
          </p:cNvPr>
          <p:cNvGrpSpPr/>
          <p:nvPr/>
        </p:nvGrpSpPr>
        <p:grpSpPr>
          <a:xfrm>
            <a:off x="2410003" y="4280069"/>
            <a:ext cx="2248540" cy="1350483"/>
            <a:chOff x="3401877" y="3865259"/>
            <a:chExt cx="2248540" cy="1350483"/>
          </a:xfrm>
        </p:grpSpPr>
        <p:sp>
          <p:nvSpPr>
            <p:cNvPr id="28" name="楕円 27">
              <a:extLst>
                <a:ext uri="{FF2B5EF4-FFF2-40B4-BE49-F238E27FC236}">
                  <a16:creationId xmlns:a16="http://schemas.microsoft.com/office/drawing/2014/main" id="{52F65C8F-3515-BD14-503F-EBA5778808CF}"/>
                </a:ext>
              </a:extLst>
            </p:cNvPr>
            <p:cNvSpPr/>
            <p:nvPr/>
          </p:nvSpPr>
          <p:spPr>
            <a:xfrm>
              <a:off x="5065816" y="4971861"/>
              <a:ext cx="504333" cy="228842"/>
            </a:xfrm>
            <a:prstGeom prst="ellipse">
              <a:avLst/>
            </a:prstGeom>
            <a:solidFill>
              <a:srgbClr val="FF99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endParaRPr>
            </a:p>
          </p:txBody>
        </p:sp>
        <p:sp>
          <p:nvSpPr>
            <p:cNvPr id="29" name="正方形/長方形 28">
              <a:extLst>
                <a:ext uri="{FF2B5EF4-FFF2-40B4-BE49-F238E27FC236}">
                  <a16:creationId xmlns:a16="http://schemas.microsoft.com/office/drawing/2014/main" id="{AFCD6CBA-5ED8-84DF-8EF6-2058D9EB7217}"/>
                </a:ext>
              </a:extLst>
            </p:cNvPr>
            <p:cNvSpPr/>
            <p:nvPr/>
          </p:nvSpPr>
          <p:spPr>
            <a:xfrm>
              <a:off x="4999068" y="5009775"/>
              <a:ext cx="651349" cy="13730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豚熱陽性</a:t>
              </a:r>
              <a:endParaRPr kumimoji="1"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pic>
          <p:nvPicPr>
            <p:cNvPr id="30" name="object 127">
              <a:extLst>
                <a:ext uri="{FF2B5EF4-FFF2-40B4-BE49-F238E27FC236}">
                  <a16:creationId xmlns:a16="http://schemas.microsoft.com/office/drawing/2014/main" id="{2EA3AEFB-0BAB-F1DB-13C7-2503FC63957C}"/>
                </a:ext>
              </a:extLst>
            </p:cNvPr>
            <p:cNvPicPr/>
            <p:nvPr/>
          </p:nvPicPr>
          <p:blipFill>
            <a:blip r:embed="rId4" cstate="print"/>
            <a:stretch>
              <a:fillRect/>
            </a:stretch>
          </p:blipFill>
          <p:spPr>
            <a:xfrm>
              <a:off x="3566641" y="3927753"/>
              <a:ext cx="1941995" cy="992962"/>
            </a:xfrm>
            <a:prstGeom prst="rect">
              <a:avLst/>
            </a:prstGeom>
          </p:spPr>
        </p:pic>
        <p:sp>
          <p:nvSpPr>
            <p:cNvPr id="31" name="楕円 30">
              <a:extLst>
                <a:ext uri="{FF2B5EF4-FFF2-40B4-BE49-F238E27FC236}">
                  <a16:creationId xmlns:a16="http://schemas.microsoft.com/office/drawing/2014/main" id="{3E96F06F-C003-F33A-A583-8AA076FDC61F}"/>
                </a:ext>
              </a:extLst>
            </p:cNvPr>
            <p:cNvSpPr/>
            <p:nvPr/>
          </p:nvSpPr>
          <p:spPr>
            <a:xfrm>
              <a:off x="3485194" y="4986900"/>
              <a:ext cx="504333" cy="228842"/>
            </a:xfrm>
            <a:prstGeom prst="ellipse">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endParaRPr>
            </a:p>
          </p:txBody>
        </p:sp>
        <p:sp>
          <p:nvSpPr>
            <p:cNvPr id="32" name="正方形/長方形 31">
              <a:extLst>
                <a:ext uri="{FF2B5EF4-FFF2-40B4-BE49-F238E27FC236}">
                  <a16:creationId xmlns:a16="http://schemas.microsoft.com/office/drawing/2014/main" id="{BFCBFCEB-E52D-3A9C-CFA3-AC8D87EDA4E0}"/>
                </a:ext>
              </a:extLst>
            </p:cNvPr>
            <p:cNvSpPr/>
            <p:nvPr/>
          </p:nvSpPr>
          <p:spPr>
            <a:xfrm>
              <a:off x="3401877" y="5025556"/>
              <a:ext cx="651349" cy="13730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豚熱陰性</a:t>
              </a:r>
              <a:endParaRPr kumimoji="1"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33" name="正方形/長方形 32">
              <a:extLst>
                <a:ext uri="{FF2B5EF4-FFF2-40B4-BE49-F238E27FC236}">
                  <a16:creationId xmlns:a16="http://schemas.microsoft.com/office/drawing/2014/main" id="{C8B025D0-ABD8-A070-5232-0E08749838C4}"/>
                </a:ext>
              </a:extLst>
            </p:cNvPr>
            <p:cNvSpPr/>
            <p:nvPr/>
          </p:nvSpPr>
          <p:spPr>
            <a:xfrm>
              <a:off x="3847573" y="5004219"/>
              <a:ext cx="1404951" cy="18027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ja-JP" altLang="en-US" sz="1200" b="1" i="0" u="none" strike="noStrike" kern="1200" cap="none" spc="0" normalizeH="0" baseline="0" noProof="0">
                  <a:ln>
                    <a:noFill/>
                  </a:ln>
                  <a:solidFill>
                    <a:srgbClr val="0000FF"/>
                  </a:solidFill>
                  <a:effectLst>
                    <a:outerShdw blurRad="38100" dist="38100" dir="2700000" algn="tl">
                      <a:srgbClr val="000000">
                        <a:alpha val="43137"/>
                      </a:srgbClr>
                    </a:outerShdw>
                  </a:effectLst>
                  <a:highlight>
                    <a:srgbClr val="FFFF00"/>
                  </a:highlight>
                  <a:uLnTx/>
                  <a:uFillTx/>
                  <a:latin typeface="Meiryo UI" panose="020B0604030504040204" pitchFamily="50" charset="-128"/>
                  <a:ea typeface="Meiryo UI" panose="020B0604030504040204" pitchFamily="50" charset="-128"/>
                </a:rPr>
                <a:t>選択的殺処分</a:t>
              </a:r>
            </a:p>
          </p:txBody>
        </p:sp>
        <p:sp>
          <p:nvSpPr>
            <p:cNvPr id="34" name="楕円 33">
              <a:extLst>
                <a:ext uri="{FF2B5EF4-FFF2-40B4-BE49-F238E27FC236}">
                  <a16:creationId xmlns:a16="http://schemas.microsoft.com/office/drawing/2014/main" id="{F05B1C41-6DE9-89D0-2BFF-95F2B2B3078C}"/>
                </a:ext>
              </a:extLst>
            </p:cNvPr>
            <p:cNvSpPr/>
            <p:nvPr/>
          </p:nvSpPr>
          <p:spPr>
            <a:xfrm>
              <a:off x="3962336" y="4446609"/>
              <a:ext cx="646133" cy="355914"/>
            </a:xfrm>
            <a:prstGeom prst="ellipse">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endParaRPr>
            </a:p>
          </p:txBody>
        </p:sp>
        <p:sp>
          <p:nvSpPr>
            <p:cNvPr id="35" name="楕円 34">
              <a:extLst>
                <a:ext uri="{FF2B5EF4-FFF2-40B4-BE49-F238E27FC236}">
                  <a16:creationId xmlns:a16="http://schemas.microsoft.com/office/drawing/2014/main" id="{CEC32C41-E455-C560-15E3-D7A2ABCD3796}"/>
                </a:ext>
              </a:extLst>
            </p:cNvPr>
            <p:cNvSpPr/>
            <p:nvPr/>
          </p:nvSpPr>
          <p:spPr>
            <a:xfrm>
              <a:off x="3675200" y="4429656"/>
              <a:ext cx="646133" cy="355914"/>
            </a:xfrm>
            <a:prstGeom prst="ellipse">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endParaRPr>
            </a:p>
          </p:txBody>
        </p:sp>
        <p:sp>
          <p:nvSpPr>
            <p:cNvPr id="36" name="楕円 35">
              <a:extLst>
                <a:ext uri="{FF2B5EF4-FFF2-40B4-BE49-F238E27FC236}">
                  <a16:creationId xmlns:a16="http://schemas.microsoft.com/office/drawing/2014/main" id="{50368C5C-7F9F-1D5B-6964-7BEA878AEBE1}"/>
                </a:ext>
              </a:extLst>
            </p:cNvPr>
            <p:cNvSpPr/>
            <p:nvPr/>
          </p:nvSpPr>
          <p:spPr>
            <a:xfrm>
              <a:off x="3728001" y="4200486"/>
              <a:ext cx="1437548" cy="328958"/>
            </a:xfrm>
            <a:prstGeom prst="ellipse">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endParaRPr>
            </a:p>
          </p:txBody>
        </p:sp>
        <p:grpSp>
          <p:nvGrpSpPr>
            <p:cNvPr id="37" name="object 56">
              <a:extLst>
                <a:ext uri="{FF2B5EF4-FFF2-40B4-BE49-F238E27FC236}">
                  <a16:creationId xmlns:a16="http://schemas.microsoft.com/office/drawing/2014/main" id="{6567CA89-0948-4790-749C-525B8DEF42E3}"/>
                </a:ext>
              </a:extLst>
            </p:cNvPr>
            <p:cNvGrpSpPr/>
            <p:nvPr/>
          </p:nvGrpSpPr>
          <p:grpSpPr>
            <a:xfrm>
              <a:off x="3546096" y="3865259"/>
              <a:ext cx="2005317" cy="1060607"/>
              <a:chOff x="1771650" y="3438017"/>
              <a:chExt cx="1135380" cy="841375"/>
            </a:xfrm>
          </p:grpSpPr>
          <p:sp>
            <p:nvSpPr>
              <p:cNvPr id="55" name="object 57">
                <a:extLst>
                  <a:ext uri="{FF2B5EF4-FFF2-40B4-BE49-F238E27FC236}">
                    <a16:creationId xmlns:a16="http://schemas.microsoft.com/office/drawing/2014/main" id="{5BA900BA-4C89-238F-BD8A-2315D938456F}"/>
                  </a:ext>
                </a:extLst>
              </p:cNvPr>
              <p:cNvSpPr/>
              <p:nvPr/>
            </p:nvSpPr>
            <p:spPr>
              <a:xfrm>
                <a:off x="1771650" y="3438017"/>
                <a:ext cx="1135380" cy="182245"/>
              </a:xfrm>
              <a:custGeom>
                <a:avLst/>
                <a:gdLst/>
                <a:ahLst/>
                <a:cxnLst/>
                <a:rect l="l" t="t" r="r" b="b"/>
                <a:pathLst>
                  <a:path w="1135380" h="182245">
                    <a:moveTo>
                      <a:pt x="567563" y="0"/>
                    </a:moveTo>
                    <a:lnTo>
                      <a:pt x="0" y="182245"/>
                    </a:lnTo>
                    <a:lnTo>
                      <a:pt x="1135126" y="182245"/>
                    </a:lnTo>
                    <a:lnTo>
                      <a:pt x="567563" y="0"/>
                    </a:lnTo>
                    <a:close/>
                  </a:path>
                </a:pathLst>
              </a:custGeom>
              <a:solidFill>
                <a:srgbClr val="938953"/>
              </a:solidFill>
            </p:spPr>
            <p:txBody>
              <a:bodyPr wrap="square" lIns="0" tIns="0" rIns="0" bIns="0" rtlCol="0"/>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56" name="object 58">
                <a:extLst>
                  <a:ext uri="{FF2B5EF4-FFF2-40B4-BE49-F238E27FC236}">
                    <a16:creationId xmlns:a16="http://schemas.microsoft.com/office/drawing/2014/main" id="{DD49563A-5C22-CAB1-1E81-2099D7A89B85}"/>
                  </a:ext>
                </a:extLst>
              </p:cNvPr>
              <p:cNvSpPr/>
              <p:nvPr/>
            </p:nvSpPr>
            <p:spPr>
              <a:xfrm>
                <a:off x="1803162" y="3441192"/>
                <a:ext cx="1065530" cy="838200"/>
              </a:xfrm>
              <a:custGeom>
                <a:avLst/>
                <a:gdLst/>
                <a:ahLst/>
                <a:cxnLst/>
                <a:rect l="l" t="t" r="r" b="b"/>
                <a:pathLst>
                  <a:path w="1065530" h="838200">
                    <a:moveTo>
                      <a:pt x="0" y="163195"/>
                    </a:moveTo>
                    <a:lnTo>
                      <a:pt x="532511" y="0"/>
                    </a:lnTo>
                    <a:lnTo>
                      <a:pt x="1065022" y="163195"/>
                    </a:lnTo>
                    <a:lnTo>
                      <a:pt x="1038225" y="163195"/>
                    </a:lnTo>
                    <a:lnTo>
                      <a:pt x="1038225" y="837692"/>
                    </a:lnTo>
                    <a:lnTo>
                      <a:pt x="26797" y="837692"/>
                    </a:lnTo>
                    <a:lnTo>
                      <a:pt x="26797" y="163195"/>
                    </a:lnTo>
                    <a:lnTo>
                      <a:pt x="0" y="163195"/>
                    </a:lnTo>
                    <a:close/>
                  </a:path>
                </a:pathLst>
              </a:custGeom>
              <a:ln w="41275">
                <a:solidFill>
                  <a:srgbClr val="C0504D"/>
                </a:solidFill>
              </a:ln>
            </p:spPr>
            <p:txBody>
              <a:bodyPr wrap="square" lIns="0" tIns="0" rIns="0" bIns="0" rtlCol="0"/>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grpSp>
        <p:pic>
          <p:nvPicPr>
            <p:cNvPr id="38" name="Picture 2">
              <a:extLst>
                <a:ext uri="{FF2B5EF4-FFF2-40B4-BE49-F238E27FC236}">
                  <a16:creationId xmlns:a16="http://schemas.microsoft.com/office/drawing/2014/main" id="{887DC718-268E-3E64-20A9-94941D7A43B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10164" y="4152441"/>
              <a:ext cx="541103" cy="432195"/>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2">
              <a:extLst>
                <a:ext uri="{FF2B5EF4-FFF2-40B4-BE49-F238E27FC236}">
                  <a16:creationId xmlns:a16="http://schemas.microsoft.com/office/drawing/2014/main" id="{8F3C2B4A-6276-B2EF-89B2-BBC62B0BFD3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04959" y="4394428"/>
              <a:ext cx="541103" cy="432195"/>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2">
              <a:extLst>
                <a:ext uri="{FF2B5EF4-FFF2-40B4-BE49-F238E27FC236}">
                  <a16:creationId xmlns:a16="http://schemas.microsoft.com/office/drawing/2014/main" id="{27C04861-FCE9-0DAC-CA71-89AD71A9A58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042661" y="4396636"/>
              <a:ext cx="541103" cy="432195"/>
            </a:xfrm>
            <a:prstGeom prst="rect">
              <a:avLst/>
            </a:prstGeom>
            <a:noFill/>
            <a:extLst>
              <a:ext uri="{909E8E84-426E-40DD-AFC4-6F175D3DCCD1}">
                <a14:hiddenFill xmlns:a14="http://schemas.microsoft.com/office/drawing/2010/main">
                  <a:solidFill>
                    <a:srgbClr val="FFFFFF"/>
                  </a:solidFill>
                </a14:hiddenFill>
              </a:ext>
            </a:extLst>
          </p:spPr>
        </p:pic>
        <p:sp>
          <p:nvSpPr>
            <p:cNvPr id="41" name="楕円 40">
              <a:extLst>
                <a:ext uri="{FF2B5EF4-FFF2-40B4-BE49-F238E27FC236}">
                  <a16:creationId xmlns:a16="http://schemas.microsoft.com/office/drawing/2014/main" id="{83B5E05F-642D-21D9-9B8A-EAF54C42687F}"/>
                </a:ext>
              </a:extLst>
            </p:cNvPr>
            <p:cNvSpPr/>
            <p:nvPr/>
          </p:nvSpPr>
          <p:spPr>
            <a:xfrm>
              <a:off x="4576065" y="4523039"/>
              <a:ext cx="815036" cy="283297"/>
            </a:xfrm>
            <a:prstGeom prst="ellipse">
              <a:avLst/>
            </a:prstGeom>
            <a:solidFill>
              <a:srgbClr val="FFFF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endParaRPr>
            </a:p>
          </p:txBody>
        </p:sp>
        <p:pic>
          <p:nvPicPr>
            <p:cNvPr id="42" name="Picture 2">
              <a:extLst>
                <a:ext uri="{FF2B5EF4-FFF2-40B4-BE49-F238E27FC236}">
                  <a16:creationId xmlns:a16="http://schemas.microsoft.com/office/drawing/2014/main" id="{945BD7A7-B068-EE94-888E-3F431DF11BF6}"/>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611253" y="4535676"/>
              <a:ext cx="349107" cy="278842"/>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2">
              <a:extLst>
                <a:ext uri="{FF2B5EF4-FFF2-40B4-BE49-F238E27FC236}">
                  <a16:creationId xmlns:a16="http://schemas.microsoft.com/office/drawing/2014/main" id="{ECF8ECAE-5328-D0D2-DC26-BE86F157788F}"/>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821154" y="4531410"/>
              <a:ext cx="349106" cy="278841"/>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2">
              <a:extLst>
                <a:ext uri="{FF2B5EF4-FFF2-40B4-BE49-F238E27FC236}">
                  <a16:creationId xmlns:a16="http://schemas.microsoft.com/office/drawing/2014/main" id="{C46EDAFF-7159-D0A2-A995-42A7F39E8BB5}"/>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flipV="1">
              <a:off x="5065360" y="4551683"/>
              <a:ext cx="349106" cy="250665"/>
            </a:xfrm>
            <a:prstGeom prst="rect">
              <a:avLst/>
            </a:prstGeom>
            <a:noFill/>
            <a:extLst>
              <a:ext uri="{909E8E84-426E-40DD-AFC4-6F175D3DCCD1}">
                <a14:hiddenFill xmlns:a14="http://schemas.microsoft.com/office/drawing/2010/main">
                  <a:solidFill>
                    <a:srgbClr val="FFFFFF"/>
                  </a:solidFill>
                </a14:hiddenFill>
              </a:ext>
            </a:extLst>
          </p:spPr>
        </p:pic>
        <p:sp>
          <p:nvSpPr>
            <p:cNvPr id="45" name="乗算記号 44">
              <a:extLst>
                <a:ext uri="{FF2B5EF4-FFF2-40B4-BE49-F238E27FC236}">
                  <a16:creationId xmlns:a16="http://schemas.microsoft.com/office/drawing/2014/main" id="{B602AD16-64BD-D163-D5EB-955713917F7C}"/>
                </a:ext>
              </a:extLst>
            </p:cNvPr>
            <p:cNvSpPr/>
            <p:nvPr/>
          </p:nvSpPr>
          <p:spPr>
            <a:xfrm>
              <a:off x="4383757" y="4473830"/>
              <a:ext cx="1252115" cy="349524"/>
            </a:xfrm>
            <a:prstGeom prst="mathMultiply">
              <a:avLst>
                <a:gd name="adj1" fmla="val 13111"/>
              </a:avLst>
            </a:prstGeom>
            <a:solidFill>
              <a:srgbClr val="C00000"/>
            </a:solidFill>
            <a:ln w="12700"/>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endParaRPr>
            </a:p>
          </p:txBody>
        </p:sp>
        <p:pic>
          <p:nvPicPr>
            <p:cNvPr id="46" name="Picture 2">
              <a:extLst>
                <a:ext uri="{FF2B5EF4-FFF2-40B4-BE49-F238E27FC236}">
                  <a16:creationId xmlns:a16="http://schemas.microsoft.com/office/drawing/2014/main" id="{12499B61-C563-B943-1527-AEC3071D4430}"/>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306635" y="4216943"/>
              <a:ext cx="349107" cy="278842"/>
            </a:xfrm>
            <a:prstGeom prst="rect">
              <a:avLst/>
            </a:prstGeom>
            <a:noFill/>
            <a:extLst>
              <a:ext uri="{909E8E84-426E-40DD-AFC4-6F175D3DCCD1}">
                <a14:hiddenFill xmlns:a14="http://schemas.microsoft.com/office/drawing/2010/main">
                  <a:solidFill>
                    <a:srgbClr val="FFFFFF"/>
                  </a:solidFill>
                </a14:hiddenFill>
              </a:ext>
            </a:extLst>
          </p:spPr>
        </p:pic>
        <p:sp>
          <p:nvSpPr>
            <p:cNvPr id="47" name="正方形/長方形 46">
              <a:extLst>
                <a:ext uri="{FF2B5EF4-FFF2-40B4-BE49-F238E27FC236}">
                  <a16:creationId xmlns:a16="http://schemas.microsoft.com/office/drawing/2014/main" id="{B16D642C-66B3-09D3-08AA-5B3CDC8F0396}"/>
                </a:ext>
              </a:extLst>
            </p:cNvPr>
            <p:cNvSpPr/>
            <p:nvPr/>
          </p:nvSpPr>
          <p:spPr>
            <a:xfrm>
              <a:off x="4090415" y="4060446"/>
              <a:ext cx="869945" cy="16585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繁殖豚・肥育豚</a:t>
              </a:r>
              <a:endParaRPr kumimoji="1"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48" name="正方形/長方形 96">
              <a:extLst>
                <a:ext uri="{FF2B5EF4-FFF2-40B4-BE49-F238E27FC236}">
                  <a16:creationId xmlns:a16="http://schemas.microsoft.com/office/drawing/2014/main" id="{CB4E70AD-FC84-4447-6C11-3C983C0CB22D}"/>
                </a:ext>
              </a:extLst>
            </p:cNvPr>
            <p:cNvSpPr/>
            <p:nvPr/>
          </p:nvSpPr>
          <p:spPr>
            <a:xfrm>
              <a:off x="4505467" y="4212588"/>
              <a:ext cx="664792" cy="312918"/>
            </a:xfrm>
            <a:custGeom>
              <a:avLst/>
              <a:gdLst>
                <a:gd name="connsiteX0" fmla="*/ 0 w 526679"/>
                <a:gd name="connsiteY0" fmla="*/ 0 h 277200"/>
                <a:gd name="connsiteX1" fmla="*/ 526679 w 526679"/>
                <a:gd name="connsiteY1" fmla="*/ 0 h 277200"/>
                <a:gd name="connsiteX2" fmla="*/ 526679 w 526679"/>
                <a:gd name="connsiteY2" fmla="*/ 277200 h 277200"/>
                <a:gd name="connsiteX3" fmla="*/ 0 w 526679"/>
                <a:gd name="connsiteY3" fmla="*/ 277200 h 277200"/>
                <a:gd name="connsiteX4" fmla="*/ 0 w 526679"/>
                <a:gd name="connsiteY4" fmla="*/ 0 h 277200"/>
                <a:gd name="connsiteX0" fmla="*/ 4763 w 531442"/>
                <a:gd name="connsiteY0" fmla="*/ 0 h 298631"/>
                <a:gd name="connsiteX1" fmla="*/ 531442 w 531442"/>
                <a:gd name="connsiteY1" fmla="*/ 0 h 298631"/>
                <a:gd name="connsiteX2" fmla="*/ 531442 w 531442"/>
                <a:gd name="connsiteY2" fmla="*/ 277200 h 298631"/>
                <a:gd name="connsiteX3" fmla="*/ 0 w 531442"/>
                <a:gd name="connsiteY3" fmla="*/ 298631 h 298631"/>
                <a:gd name="connsiteX4" fmla="*/ 4763 w 531442"/>
                <a:gd name="connsiteY4" fmla="*/ 0 h 298631"/>
                <a:gd name="connsiteX0" fmla="*/ 185738 w 712417"/>
                <a:gd name="connsiteY0" fmla="*/ 0 h 310537"/>
                <a:gd name="connsiteX1" fmla="*/ 712417 w 712417"/>
                <a:gd name="connsiteY1" fmla="*/ 0 h 310537"/>
                <a:gd name="connsiteX2" fmla="*/ 712417 w 712417"/>
                <a:gd name="connsiteY2" fmla="*/ 277200 h 310537"/>
                <a:gd name="connsiteX3" fmla="*/ 0 w 712417"/>
                <a:gd name="connsiteY3" fmla="*/ 310537 h 310537"/>
                <a:gd name="connsiteX4" fmla="*/ 185738 w 712417"/>
                <a:gd name="connsiteY4" fmla="*/ 0 h 310537"/>
                <a:gd name="connsiteX0" fmla="*/ 114300 w 640979"/>
                <a:gd name="connsiteY0" fmla="*/ 0 h 286724"/>
                <a:gd name="connsiteX1" fmla="*/ 640979 w 640979"/>
                <a:gd name="connsiteY1" fmla="*/ 0 h 286724"/>
                <a:gd name="connsiteX2" fmla="*/ 640979 w 640979"/>
                <a:gd name="connsiteY2" fmla="*/ 277200 h 286724"/>
                <a:gd name="connsiteX3" fmla="*/ 0 w 640979"/>
                <a:gd name="connsiteY3" fmla="*/ 286724 h 286724"/>
                <a:gd name="connsiteX4" fmla="*/ 114300 w 640979"/>
                <a:gd name="connsiteY4" fmla="*/ 0 h 286724"/>
                <a:gd name="connsiteX0" fmla="*/ 138113 w 664792"/>
                <a:gd name="connsiteY0" fmla="*/ 0 h 312918"/>
                <a:gd name="connsiteX1" fmla="*/ 664792 w 664792"/>
                <a:gd name="connsiteY1" fmla="*/ 0 h 312918"/>
                <a:gd name="connsiteX2" fmla="*/ 664792 w 664792"/>
                <a:gd name="connsiteY2" fmla="*/ 277200 h 312918"/>
                <a:gd name="connsiteX3" fmla="*/ 0 w 664792"/>
                <a:gd name="connsiteY3" fmla="*/ 312918 h 312918"/>
                <a:gd name="connsiteX4" fmla="*/ 138113 w 664792"/>
                <a:gd name="connsiteY4" fmla="*/ 0 h 312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4792" h="312918">
                  <a:moveTo>
                    <a:pt x="138113" y="0"/>
                  </a:moveTo>
                  <a:lnTo>
                    <a:pt x="664792" y="0"/>
                  </a:lnTo>
                  <a:lnTo>
                    <a:pt x="664792" y="277200"/>
                  </a:lnTo>
                  <a:lnTo>
                    <a:pt x="0" y="312918"/>
                  </a:lnTo>
                  <a:cubicBezTo>
                    <a:pt x="1588" y="213374"/>
                    <a:pt x="136525" y="99544"/>
                    <a:pt x="138113" y="0"/>
                  </a:cubicBezTo>
                  <a:close/>
                </a:path>
              </a:pathLst>
            </a:custGeom>
            <a:solidFill>
              <a:srgbClr val="00B0F0"/>
            </a:solidFill>
            <a:ln w="19050" cmpd="dbl">
              <a:noFill/>
            </a:ln>
          </p:spPr>
          <p:style>
            <a:lnRef idx="2">
              <a:schemeClr val="accent1">
                <a:shade val="50000"/>
              </a:schemeClr>
            </a:lnRef>
            <a:fillRef idx="1">
              <a:schemeClr val="accent1"/>
            </a:fillRef>
            <a:effectRef idx="0">
              <a:schemeClr val="accent1"/>
            </a:effectRef>
            <a:fontRef idx="minor">
              <a:schemeClr val="lt1"/>
            </a:fontRef>
          </p:style>
          <p:txBody>
            <a:bodyPr lIns="71924" tIns="35962" rIns="71924" bIns="35962" rtlCol="0" anchor="ctr" anchorCtr="0"/>
            <a:lstStyle/>
            <a:p>
              <a:pPr marL="164553" marR="0" lvl="0" indent="-164553" algn="ctr" defTabSz="914400" rtl="0" eaLnBrk="1" fontAlgn="base" latinLnBrk="0" hangingPunct="1">
                <a:lnSpc>
                  <a:spcPct val="150000"/>
                </a:lnSpc>
                <a:spcBef>
                  <a:spcPct val="50000"/>
                </a:spcBef>
                <a:spcAft>
                  <a:spcPct val="0"/>
                </a:spcAft>
                <a:buClrTx/>
                <a:buSzTx/>
                <a:buFontTx/>
                <a:buNone/>
                <a:tabLst/>
                <a:defRPr/>
              </a:pPr>
              <a:endParaRPr kumimoji="1" lang="ja-JP" altLang="en-US" sz="17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endParaRPr>
            </a:p>
          </p:txBody>
        </p:sp>
        <p:pic>
          <p:nvPicPr>
            <p:cNvPr id="49" name="Picture 2">
              <a:extLst>
                <a:ext uri="{FF2B5EF4-FFF2-40B4-BE49-F238E27FC236}">
                  <a16:creationId xmlns:a16="http://schemas.microsoft.com/office/drawing/2014/main" id="{8A986B01-560E-21EF-B2CC-1363DDDC7489}"/>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535788" y="4227582"/>
              <a:ext cx="349107" cy="278842"/>
            </a:xfrm>
            <a:prstGeom prst="rect">
              <a:avLst/>
            </a:prstGeom>
            <a:noFill/>
            <a:extLst>
              <a:ext uri="{909E8E84-426E-40DD-AFC4-6F175D3DCCD1}">
                <a14:hiddenFill xmlns:a14="http://schemas.microsoft.com/office/drawing/2010/main">
                  <a:solidFill>
                    <a:srgbClr val="FFFFFF"/>
                  </a:solidFill>
                </a14:hiddenFill>
              </a:ext>
            </a:extLst>
          </p:spPr>
        </p:pic>
        <p:sp>
          <p:nvSpPr>
            <p:cNvPr id="50" name="楕円 49">
              <a:extLst>
                <a:ext uri="{FF2B5EF4-FFF2-40B4-BE49-F238E27FC236}">
                  <a16:creationId xmlns:a16="http://schemas.microsoft.com/office/drawing/2014/main" id="{8B806D86-AB18-0891-3369-EEFEFF2172F2}"/>
                </a:ext>
              </a:extLst>
            </p:cNvPr>
            <p:cNvSpPr/>
            <p:nvPr/>
          </p:nvSpPr>
          <p:spPr>
            <a:xfrm>
              <a:off x="4860433" y="4206201"/>
              <a:ext cx="533649" cy="293954"/>
            </a:xfrm>
            <a:prstGeom prst="ellipse">
              <a:avLst/>
            </a:prstGeom>
            <a:solidFill>
              <a:srgbClr val="FF99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endParaRPr>
            </a:p>
          </p:txBody>
        </p:sp>
        <p:grpSp>
          <p:nvGrpSpPr>
            <p:cNvPr id="51" name="グループ化 50">
              <a:extLst>
                <a:ext uri="{FF2B5EF4-FFF2-40B4-BE49-F238E27FC236}">
                  <a16:creationId xmlns:a16="http://schemas.microsoft.com/office/drawing/2014/main" id="{9782593C-4CDF-224E-D5FA-A4C701C42471}"/>
                </a:ext>
              </a:extLst>
            </p:cNvPr>
            <p:cNvGrpSpPr/>
            <p:nvPr/>
          </p:nvGrpSpPr>
          <p:grpSpPr>
            <a:xfrm>
              <a:off x="4795644" y="4210840"/>
              <a:ext cx="635789" cy="278841"/>
              <a:chOff x="4943084" y="3734845"/>
              <a:chExt cx="635789" cy="278841"/>
            </a:xfrm>
          </p:grpSpPr>
          <p:pic>
            <p:nvPicPr>
              <p:cNvPr id="53" name="Picture 2">
                <a:extLst>
                  <a:ext uri="{FF2B5EF4-FFF2-40B4-BE49-F238E27FC236}">
                    <a16:creationId xmlns:a16="http://schemas.microsoft.com/office/drawing/2014/main" id="{4778137A-0435-5F7F-F89D-0355473D6DA8}"/>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088123" y="3734845"/>
                <a:ext cx="349106" cy="278841"/>
              </a:xfrm>
              <a:prstGeom prst="rect">
                <a:avLst/>
              </a:prstGeom>
              <a:noFill/>
              <a:extLst>
                <a:ext uri="{909E8E84-426E-40DD-AFC4-6F175D3DCCD1}">
                  <a14:hiddenFill xmlns:a14="http://schemas.microsoft.com/office/drawing/2010/main">
                    <a:solidFill>
                      <a:srgbClr val="FFFFFF"/>
                    </a:solidFill>
                  </a14:hiddenFill>
                </a:ext>
              </a:extLst>
            </p:spPr>
          </p:pic>
          <p:sp>
            <p:nvSpPr>
              <p:cNvPr id="54" name="乗算記号 53">
                <a:extLst>
                  <a:ext uri="{FF2B5EF4-FFF2-40B4-BE49-F238E27FC236}">
                    <a16:creationId xmlns:a16="http://schemas.microsoft.com/office/drawing/2014/main" id="{39DFE57B-77E2-3025-796D-380411BAA475}"/>
                  </a:ext>
                </a:extLst>
              </p:cNvPr>
              <p:cNvSpPr/>
              <p:nvPr/>
            </p:nvSpPr>
            <p:spPr>
              <a:xfrm>
                <a:off x="4943084" y="3772146"/>
                <a:ext cx="635789" cy="207009"/>
              </a:xfrm>
              <a:prstGeom prst="mathMultiply">
                <a:avLst>
                  <a:gd name="adj1" fmla="val 13111"/>
                </a:avLst>
              </a:prstGeom>
              <a:solidFill>
                <a:srgbClr val="C00000"/>
              </a:solidFill>
              <a:ln w="12700"/>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endParaRPr>
              </a:p>
            </p:txBody>
          </p:sp>
        </p:grpSp>
        <p:sp>
          <p:nvSpPr>
            <p:cNvPr id="52" name="正方形/長方形 51">
              <a:extLst>
                <a:ext uri="{FF2B5EF4-FFF2-40B4-BE49-F238E27FC236}">
                  <a16:creationId xmlns:a16="http://schemas.microsoft.com/office/drawing/2014/main" id="{C1673B82-D24B-260B-B54F-080CCDE1F8EF}"/>
                </a:ext>
              </a:extLst>
            </p:cNvPr>
            <p:cNvSpPr/>
            <p:nvPr/>
          </p:nvSpPr>
          <p:spPr>
            <a:xfrm>
              <a:off x="4743449" y="4766324"/>
              <a:ext cx="490012" cy="16585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子豚</a:t>
              </a:r>
              <a:endParaRPr kumimoji="1"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grpSp>
      <p:sp>
        <p:nvSpPr>
          <p:cNvPr id="57" name="正方形/長方形 56">
            <a:extLst>
              <a:ext uri="{FF2B5EF4-FFF2-40B4-BE49-F238E27FC236}">
                <a16:creationId xmlns:a16="http://schemas.microsoft.com/office/drawing/2014/main" id="{F13F2F25-0B5B-A5EE-8B80-2004BA562872}"/>
              </a:ext>
            </a:extLst>
          </p:cNvPr>
          <p:cNvSpPr/>
          <p:nvPr/>
        </p:nvSpPr>
        <p:spPr>
          <a:xfrm>
            <a:off x="4741079" y="2059510"/>
            <a:ext cx="5037901" cy="3530850"/>
          </a:xfrm>
          <a:prstGeom prst="rect">
            <a:avLst/>
          </a:prstGeom>
          <a:no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71924" tIns="35962" rIns="71924" bIns="35962" rtlCol="0" anchor="ctr" anchorCtr="0"/>
          <a:lstStyle/>
          <a:p>
            <a:pPr marL="164553" marR="0" lvl="0" indent="-164553" algn="ctr" defTabSz="914400" rtl="0" eaLnBrk="1" fontAlgn="base" latinLnBrk="0" hangingPunct="1">
              <a:lnSpc>
                <a:spcPct val="150000"/>
              </a:lnSpc>
              <a:spcBef>
                <a:spcPct val="50000"/>
              </a:spcBef>
              <a:spcAft>
                <a:spcPct val="0"/>
              </a:spcAft>
              <a:buClrTx/>
              <a:buSzTx/>
              <a:buFontTx/>
              <a:buNone/>
              <a:tabLst/>
              <a:defRPr/>
            </a:pPr>
            <a:endParaRPr kumimoji="1" lang="ja-JP" altLang="en-US" sz="1800" b="0" i="0" u="none" strike="noStrike" kern="1200" cap="none" spc="0" normalizeH="0" baseline="0" noProof="0">
              <a:ln>
                <a:noFill/>
              </a:ln>
              <a:solidFill>
                <a:srgbClr val="000000"/>
              </a:solidFill>
              <a:effectLst/>
              <a:uLnTx/>
              <a:uFillTx/>
              <a:latin typeface="Meiryo UI" panose="020B0604030504040204" pitchFamily="50" charset="-128"/>
              <a:ea typeface="Meiryo UI" panose="020B0604030504040204" pitchFamily="50" charset="-128"/>
            </a:endParaRPr>
          </a:p>
        </p:txBody>
      </p:sp>
      <p:sp>
        <p:nvSpPr>
          <p:cNvPr id="58" name="正方形/長方形 57">
            <a:extLst>
              <a:ext uri="{FF2B5EF4-FFF2-40B4-BE49-F238E27FC236}">
                <a16:creationId xmlns:a16="http://schemas.microsoft.com/office/drawing/2014/main" id="{BFCAA379-FC4E-E2E6-D009-CE6DC2DFADBB}"/>
              </a:ext>
            </a:extLst>
          </p:cNvPr>
          <p:cNvSpPr/>
          <p:nvPr/>
        </p:nvSpPr>
        <p:spPr>
          <a:xfrm>
            <a:off x="4712968" y="2005478"/>
            <a:ext cx="4972607" cy="818449"/>
          </a:xfrm>
          <a:prstGeom prst="rect">
            <a:avLst/>
          </a:prstGeom>
          <a:noFill/>
          <a:ln w="19050" cmpd="sng">
            <a:noFill/>
          </a:ln>
        </p:spPr>
        <p:style>
          <a:lnRef idx="2">
            <a:schemeClr val="accent1">
              <a:shade val="50000"/>
            </a:schemeClr>
          </a:lnRef>
          <a:fillRef idx="1">
            <a:schemeClr val="accent1"/>
          </a:fillRef>
          <a:effectRef idx="0">
            <a:schemeClr val="accent1"/>
          </a:effectRef>
          <a:fontRef idx="minor">
            <a:schemeClr val="lt1"/>
          </a:fontRef>
        </p:style>
        <p:txBody>
          <a:bodyPr lIns="71924" tIns="35962" rIns="71924" bIns="35962" rtlCol="0" anchor="t" anchorCtr="0"/>
          <a:lstStyle/>
          <a:p>
            <a:pPr marL="163513" marR="0" lvl="0" indent="-163513" algn="l" defTabSz="914400" rtl="0" eaLnBrk="1" fontAlgn="base" latinLnBrk="0" hangingPunct="1">
              <a:lnSpc>
                <a:spcPct val="100000"/>
              </a:lnSpc>
              <a:spcBef>
                <a:spcPts val="0"/>
              </a:spcBef>
              <a:spcAft>
                <a:spcPct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　</a:t>
            </a:r>
            <a:endPar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a:p>
            <a:pPr marL="163513" marR="0" lvl="0" indent="-163513" algn="l" defTabSz="914400" rtl="0" eaLnBrk="1" fontAlgn="base" latinLnBrk="0" hangingPunct="1">
              <a:lnSpc>
                <a:spcPct val="100000"/>
              </a:lnSpc>
              <a:spcBef>
                <a:spcPts val="0"/>
              </a:spcBef>
              <a:spcAft>
                <a:spcPct val="0"/>
              </a:spcAft>
              <a:buClrTx/>
              <a:buSzTx/>
              <a:buFontTx/>
              <a:buNone/>
              <a:tabLst/>
              <a:defRPr/>
            </a:pP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　・　</a:t>
            </a:r>
            <a:r>
              <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AI</a:t>
            </a: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を活用した</a:t>
            </a:r>
            <a:r>
              <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X</a:t>
            </a: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線画像解析等により輸入検疫体制を強化しつつ、以下の</a:t>
            </a:r>
            <a:br>
              <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b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手当を措置</a:t>
            </a:r>
            <a:endPar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a:p>
            <a:pPr marL="163513" marR="0" lvl="0" indent="-163513" algn="l" defTabSz="914400" rtl="0" eaLnBrk="1" fontAlgn="base" latinLnBrk="0" hangingPunct="1">
              <a:lnSpc>
                <a:spcPts val="500"/>
              </a:lnSpc>
              <a:spcBef>
                <a:spcPts val="0"/>
              </a:spcBef>
              <a:spcAft>
                <a:spcPct val="0"/>
              </a:spcAft>
              <a:buClrTx/>
              <a:buSzTx/>
              <a:buFontTx/>
              <a:buNone/>
              <a:tabLst/>
              <a:defRPr/>
            </a:pPr>
            <a:endParaRPr kumimoji="1" lang="en-US" altLang="ja-JP"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a:p>
            <a:pPr marL="163513" indent="-163513" defTabSz="914400" fontAlgn="base">
              <a:spcAft>
                <a:spcPct val="0"/>
              </a:spcAft>
              <a:defRPr/>
            </a:pP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　 ①  </a:t>
            </a:r>
            <a:r>
              <a:rPr kumimoji="1" lang="ja-JP" altLang="en-US" sz="1200" b="1" i="0" u="none" strike="noStrike" kern="1200" cap="none" spc="0" normalizeH="0" baseline="0" noProof="0">
                <a:ln>
                  <a:noFill/>
                </a:ln>
                <a:solidFill>
                  <a:srgbClr val="0070C0"/>
                </a:solidFill>
                <a:effectLst/>
                <a:uLnTx/>
                <a:uFillTx/>
                <a:latin typeface="Meiryo UI" panose="020B0604030504040204" pitchFamily="50" charset="-128"/>
                <a:ea typeface="Meiryo UI" panose="020B0604030504040204" pitchFamily="50" charset="-128"/>
              </a:rPr>
              <a:t>輸入禁止品の販売等を禁止　　　　　　　　　　　　　　　　　　</a:t>
            </a:r>
            <a:r>
              <a:rPr kumimoji="1" lang="en-US" altLang="ja-JP" sz="1000">
                <a:solidFill>
                  <a:prstClr val="black"/>
                </a:solidFill>
                <a:latin typeface="Meiryo UI" panose="020B0604030504040204" pitchFamily="50" charset="-128"/>
                <a:ea typeface="Meiryo UI" panose="020B0604030504040204" pitchFamily="50" charset="-128"/>
              </a:rPr>
              <a:t>【</a:t>
            </a:r>
            <a:r>
              <a:rPr kumimoji="1" lang="ja-JP" altLang="en-US" sz="1000">
                <a:solidFill>
                  <a:prstClr val="black"/>
                </a:solidFill>
                <a:latin typeface="Meiryo UI" panose="020B0604030504040204" pitchFamily="50" charset="-128"/>
                <a:ea typeface="Meiryo UI" panose="020B0604030504040204" pitchFamily="50" charset="-128"/>
              </a:rPr>
              <a:t>第</a:t>
            </a:r>
            <a:r>
              <a:rPr kumimoji="1" lang="en-US" altLang="ja-JP" sz="1000">
                <a:solidFill>
                  <a:prstClr val="black"/>
                </a:solidFill>
                <a:latin typeface="Meiryo UI" panose="020B0604030504040204" pitchFamily="50" charset="-128"/>
                <a:ea typeface="Meiryo UI" panose="020B0604030504040204" pitchFamily="50" charset="-128"/>
              </a:rPr>
              <a:t>44</a:t>
            </a:r>
            <a:r>
              <a:rPr kumimoji="1" lang="ja-JP" altLang="en-US" sz="1000">
                <a:solidFill>
                  <a:prstClr val="black"/>
                </a:solidFill>
                <a:latin typeface="Meiryo UI" panose="020B0604030504040204" pitchFamily="50" charset="-128"/>
                <a:ea typeface="Meiryo UI" panose="020B0604030504040204" pitchFamily="50" charset="-128"/>
              </a:rPr>
              <a:t>条の２</a:t>
            </a:r>
            <a:r>
              <a:rPr kumimoji="1" lang="en-US" altLang="ja-JP" sz="1000">
                <a:solidFill>
                  <a:prstClr val="black"/>
                </a:solidFill>
                <a:latin typeface="Meiryo UI" panose="020B0604030504040204" pitchFamily="50" charset="-128"/>
                <a:ea typeface="Meiryo UI" panose="020B0604030504040204" pitchFamily="50" charset="-128"/>
              </a:rPr>
              <a:t>】</a:t>
            </a:r>
            <a:endParaRPr kumimoji="1" lang="en-US" altLang="ja-JP" sz="1200" b="1" i="0" u="none" strike="noStrike" kern="1200" cap="none" spc="0" normalizeH="0" baseline="0" noProof="0">
              <a:ln>
                <a:noFill/>
              </a:ln>
              <a:solidFill>
                <a:srgbClr val="0070C0"/>
              </a:solidFill>
              <a:effectLst/>
              <a:uLnTx/>
              <a:uFillTx/>
              <a:latin typeface="Meiryo UI" panose="020B0604030504040204" pitchFamily="50" charset="-128"/>
              <a:ea typeface="Meiryo UI" panose="020B0604030504040204" pitchFamily="50" charset="-128"/>
            </a:endParaRPr>
          </a:p>
          <a:p>
            <a:pPr marL="163513" marR="0" lvl="0" indent="-163513" algn="l" defTabSz="914400" rtl="0" eaLnBrk="1" fontAlgn="base" latinLnBrk="0" hangingPunct="1">
              <a:lnSpc>
                <a:spcPct val="100000"/>
              </a:lnSpc>
              <a:spcBef>
                <a:spcPts val="0"/>
              </a:spcBef>
              <a:spcAft>
                <a:spcPct val="0"/>
              </a:spcAft>
              <a:buClrTx/>
              <a:buSzTx/>
              <a:buFontTx/>
              <a:buNone/>
              <a:tabLst/>
              <a:defRPr/>
            </a:pPr>
            <a:r>
              <a:rPr kumimoji="1" lang="en-US" altLang="ja-JP" sz="1200" b="0" i="0" u="none" strike="noStrike" kern="1200" cap="none" spc="0" normalizeH="0" baseline="0" noProof="0">
                <a:ln>
                  <a:noFill/>
                </a:ln>
                <a:solidFill>
                  <a:srgbClr val="0070C0"/>
                </a:solidFill>
                <a:effectLst/>
                <a:uLnTx/>
                <a:uFillTx/>
                <a:latin typeface="Meiryo UI" panose="020B0604030504040204" pitchFamily="50" charset="-128"/>
                <a:ea typeface="Meiryo UI" panose="020B0604030504040204" pitchFamily="50" charset="-128"/>
              </a:rPr>
              <a:t>   </a:t>
            </a: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②</a:t>
            </a:r>
            <a:r>
              <a:rPr kumimoji="1" lang="ja-JP" altLang="en-US" sz="1200" b="0" i="0" u="none" strike="noStrike" kern="1200" cap="none" spc="0" normalizeH="0" baseline="0" noProof="0">
                <a:ln>
                  <a:noFill/>
                </a:ln>
                <a:solidFill>
                  <a:srgbClr val="0070C0"/>
                </a:solidFill>
                <a:effectLst/>
                <a:uLnTx/>
                <a:uFillTx/>
                <a:latin typeface="Meiryo UI" panose="020B0604030504040204" pitchFamily="50" charset="-128"/>
                <a:ea typeface="Meiryo UI" panose="020B0604030504040204" pitchFamily="50" charset="-128"/>
              </a:rPr>
              <a:t>　</a:t>
            </a:r>
            <a:r>
              <a:rPr kumimoji="1" lang="ja-JP" altLang="en-US" sz="1200" b="1" i="0" u="none" strike="noStrike" kern="1200" cap="none" spc="0" normalizeH="0" baseline="0" noProof="0">
                <a:ln>
                  <a:noFill/>
                </a:ln>
                <a:solidFill>
                  <a:srgbClr val="0070C0"/>
                </a:solidFill>
                <a:effectLst/>
                <a:uLnTx/>
                <a:uFillTx/>
                <a:latin typeface="Meiryo UI" panose="020B0604030504040204" pitchFamily="50" charset="-128"/>
                <a:ea typeface="Meiryo UI" panose="020B0604030504040204" pitchFamily="50" charset="-128"/>
              </a:rPr>
              <a:t>家畜防疫官</a:t>
            </a: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に、</a:t>
            </a:r>
            <a:r>
              <a:rPr kumimoji="1" lang="ja-JP" altLang="en-US" sz="1200" b="1" i="0" u="none" strike="noStrike" kern="1200" cap="none" spc="0" normalizeH="0" baseline="0" noProof="0">
                <a:ln>
                  <a:noFill/>
                </a:ln>
                <a:solidFill>
                  <a:srgbClr val="0070C0"/>
                </a:solidFill>
                <a:effectLst/>
                <a:uLnTx/>
                <a:uFillTx/>
                <a:latin typeface="Meiryo UI" panose="020B0604030504040204" pitchFamily="50" charset="-128"/>
                <a:ea typeface="Meiryo UI" panose="020B0604030504040204" pitchFamily="50" charset="-128"/>
              </a:rPr>
              <a:t>外国食材店等への立入検査</a:t>
            </a: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及び</a:t>
            </a:r>
            <a:r>
              <a:rPr kumimoji="1" lang="ja-JP" altLang="en-US" sz="1200" b="1" i="0" u="none" strike="noStrike" kern="1200" cap="none" spc="0" normalizeH="0" baseline="0" noProof="0">
                <a:ln>
                  <a:noFill/>
                </a:ln>
                <a:solidFill>
                  <a:srgbClr val="0070C0"/>
                </a:solidFill>
                <a:effectLst/>
                <a:uLnTx/>
                <a:uFillTx/>
                <a:latin typeface="Meiryo UI" panose="020B0604030504040204" pitchFamily="50" charset="-128"/>
                <a:ea typeface="Meiryo UI" panose="020B0604030504040204" pitchFamily="50" charset="-128"/>
              </a:rPr>
              <a:t>輸入禁止品の廃棄</a:t>
            </a:r>
            <a:br>
              <a:rPr kumimoji="1" lang="en-US" altLang="ja-JP" sz="1200" b="1" i="0" u="none" strike="noStrike" kern="1200" cap="none" spc="0" normalizeH="0" baseline="0" noProof="0">
                <a:ln>
                  <a:noFill/>
                </a:ln>
                <a:solidFill>
                  <a:srgbClr val="0070C0"/>
                </a:solidFill>
                <a:effectLst/>
                <a:uLnTx/>
                <a:uFillTx/>
                <a:latin typeface="Meiryo UI" panose="020B0604030504040204" pitchFamily="50" charset="-128"/>
                <a:ea typeface="Meiryo UI" panose="020B0604030504040204" pitchFamily="50" charset="-128"/>
              </a:rPr>
            </a:br>
            <a:r>
              <a:rPr kumimoji="1" lang="ja-JP" altLang="en-US" sz="1200" b="1" i="0" u="none" strike="noStrike" kern="1200" cap="none" spc="0" normalizeH="0" baseline="0" noProof="0">
                <a:ln>
                  <a:noFill/>
                </a:ln>
                <a:solidFill>
                  <a:srgbClr val="0070C0"/>
                </a:solidFill>
                <a:effectLst/>
                <a:uLnTx/>
                <a:uFillTx/>
                <a:latin typeface="Meiryo UI" panose="020B0604030504040204" pitchFamily="50" charset="-128"/>
                <a:ea typeface="Meiryo UI" panose="020B0604030504040204" pitchFamily="50" charset="-128"/>
              </a:rPr>
              <a:t>権限</a:t>
            </a:r>
            <a:r>
              <a:rPr kumimoji="1" lang="ja-JP" altLang="en-US" sz="12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等を付与</a:t>
            </a:r>
            <a:r>
              <a:rPr kumimoji="1" lang="ja-JP" altLang="en-US" sz="1200">
                <a:solidFill>
                  <a:prstClr val="black"/>
                </a:solidFill>
                <a:latin typeface="Meiryo UI" panose="020B0604030504040204" pitchFamily="50" charset="-128"/>
                <a:ea typeface="Meiryo UI" panose="020B0604030504040204" pitchFamily="50" charset="-128"/>
              </a:rPr>
              <a:t>　　　　　　　　　　　　　　　　　　　　　　  </a:t>
            </a:r>
            <a:r>
              <a:rPr kumimoji="1" lang="en-US" altLang="ja-JP" sz="1000">
                <a:solidFill>
                  <a:prstClr val="black"/>
                </a:solidFill>
                <a:latin typeface="Meiryo UI" panose="020B0604030504040204" pitchFamily="50" charset="-128"/>
                <a:ea typeface="Meiryo UI" panose="020B0604030504040204" pitchFamily="50" charset="-128"/>
              </a:rPr>
              <a:t>【</a:t>
            </a:r>
            <a:r>
              <a:rPr kumimoji="1" lang="ja-JP" altLang="en-US" sz="1000">
                <a:solidFill>
                  <a:prstClr val="black"/>
                </a:solidFill>
                <a:latin typeface="Meiryo UI" panose="020B0604030504040204" pitchFamily="50" charset="-128"/>
                <a:ea typeface="Meiryo UI" panose="020B0604030504040204" pitchFamily="50" charset="-128"/>
              </a:rPr>
              <a:t>第</a:t>
            </a:r>
            <a:r>
              <a:rPr kumimoji="1" lang="en-US" altLang="ja-JP" sz="1000">
                <a:solidFill>
                  <a:prstClr val="black"/>
                </a:solidFill>
                <a:latin typeface="Meiryo UI" panose="020B0604030504040204" pitchFamily="50" charset="-128"/>
                <a:ea typeface="Meiryo UI" panose="020B0604030504040204" pitchFamily="50" charset="-128"/>
              </a:rPr>
              <a:t>51</a:t>
            </a:r>
            <a:r>
              <a:rPr kumimoji="1" lang="ja-JP" altLang="en-US" sz="1000">
                <a:solidFill>
                  <a:prstClr val="black"/>
                </a:solidFill>
                <a:latin typeface="Meiryo UI" panose="020B0604030504040204" pitchFamily="50" charset="-128"/>
                <a:ea typeface="Meiryo UI" panose="020B0604030504040204" pitchFamily="50" charset="-128"/>
              </a:rPr>
              <a:t>条第２項～第６項</a:t>
            </a:r>
            <a:r>
              <a:rPr kumimoji="1" lang="en-US" altLang="ja-JP" sz="1000">
                <a:solidFill>
                  <a:prstClr val="black"/>
                </a:solidFill>
                <a:latin typeface="Meiryo UI" panose="020B0604030504040204" pitchFamily="50" charset="-128"/>
                <a:ea typeface="Meiryo UI" panose="020B0604030504040204" pitchFamily="50" charset="-128"/>
              </a:rPr>
              <a:t>】</a:t>
            </a:r>
            <a:endParaRPr kumimoji="1" lang="en-US" altLang="ja-JP" sz="1000">
              <a:solidFill>
                <a:srgbClr val="000000"/>
              </a:solidFill>
              <a:latin typeface="Meiryo UI" panose="020B0604030504040204" pitchFamily="50" charset="-128"/>
              <a:ea typeface="Meiryo UI" panose="020B0604030504040204" pitchFamily="50" charset="-128"/>
            </a:endParaRPr>
          </a:p>
        </p:txBody>
      </p:sp>
      <p:sp>
        <p:nvSpPr>
          <p:cNvPr id="59" name="正方形/長方形 58">
            <a:extLst>
              <a:ext uri="{FF2B5EF4-FFF2-40B4-BE49-F238E27FC236}">
                <a16:creationId xmlns:a16="http://schemas.microsoft.com/office/drawing/2014/main" id="{81A5AFC6-CFF8-0E05-1671-6FC774EC5444}"/>
              </a:ext>
            </a:extLst>
          </p:cNvPr>
          <p:cNvSpPr/>
          <p:nvPr/>
        </p:nvSpPr>
        <p:spPr>
          <a:xfrm>
            <a:off x="4731031" y="1911529"/>
            <a:ext cx="2492048" cy="278113"/>
          </a:xfrm>
          <a:prstGeom prst="rect">
            <a:avLst/>
          </a:prstGeom>
          <a:solidFill>
            <a:schemeClr val="tx2">
              <a:lumMod val="20000"/>
              <a:lumOff val="80000"/>
            </a:schemeClr>
          </a:solidFill>
          <a:ln w="19050" cmpd="dbl">
            <a:noFill/>
          </a:ln>
        </p:spPr>
        <p:style>
          <a:lnRef idx="2">
            <a:schemeClr val="accent1">
              <a:shade val="50000"/>
            </a:schemeClr>
          </a:lnRef>
          <a:fillRef idx="1">
            <a:schemeClr val="accent1"/>
          </a:fillRef>
          <a:effectRef idx="0">
            <a:schemeClr val="accent1"/>
          </a:effectRef>
          <a:fontRef idx="minor">
            <a:schemeClr val="lt1"/>
          </a:fontRef>
        </p:style>
        <p:txBody>
          <a:bodyPr lIns="71924" tIns="35962" rIns="71924" bIns="35962" rtlCol="0" anchor="t" anchorCtr="0"/>
          <a:lstStyle/>
          <a:p>
            <a:pPr marL="164553" marR="0" lvl="0" indent="-164553" defTabSz="914400" rtl="0" eaLnBrk="1" fontAlgn="base" latinLnBrk="0" hangingPunct="1">
              <a:lnSpc>
                <a:spcPct val="100000"/>
              </a:lnSpc>
              <a:spcBef>
                <a:spcPct val="50000"/>
              </a:spcBef>
              <a:spcAft>
                <a:spcPct val="0"/>
              </a:spcAft>
              <a:buClrTx/>
              <a:buSzTx/>
              <a:buFontTx/>
              <a:buNone/>
              <a:tabLst/>
              <a:defRPr/>
            </a:pPr>
            <a:r>
              <a:rPr kumimoji="1" lang="ja-JP" altLang="en-US" sz="1400" b="1"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３．輸入禁止品への対応強化</a:t>
            </a:r>
          </a:p>
        </p:txBody>
      </p:sp>
      <p:sp>
        <p:nvSpPr>
          <p:cNvPr id="60" name="テキスト ボックス 59">
            <a:extLst>
              <a:ext uri="{FF2B5EF4-FFF2-40B4-BE49-F238E27FC236}">
                <a16:creationId xmlns:a16="http://schemas.microsoft.com/office/drawing/2014/main" id="{08049A38-009A-BA12-56E2-274F78264372}"/>
              </a:ext>
            </a:extLst>
          </p:cNvPr>
          <p:cNvSpPr txBox="1"/>
          <p:nvPr/>
        </p:nvSpPr>
        <p:spPr>
          <a:xfrm>
            <a:off x="4737446" y="3275804"/>
            <a:ext cx="3092592" cy="36933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◆国際郵便による違反畜産物の持込み</a:t>
            </a:r>
            <a:r>
              <a:rPr kumimoji="1" lang="ja-JP" altLang="en-US" sz="900">
                <a:solidFill>
                  <a:prstClr val="black"/>
                </a:solidFill>
                <a:latin typeface="Meiryo UI" panose="020B0604030504040204" pitchFamily="50" charset="-128"/>
                <a:ea typeface="Meiryo UI" panose="020B0604030504040204" pitchFamily="50" charset="-128"/>
              </a:rPr>
              <a:t>件数</a:t>
            </a:r>
            <a:br>
              <a:rPr kumimoji="1" lang="en-US" altLang="ja-JP" sz="900">
                <a:solidFill>
                  <a:prstClr val="black"/>
                </a:solidFill>
                <a:latin typeface="Meiryo UI" panose="020B0604030504040204" pitchFamily="50" charset="-128"/>
                <a:ea typeface="Meiryo UI" panose="020B0604030504040204" pitchFamily="50" charset="-128"/>
              </a:rPr>
            </a:br>
            <a:r>
              <a:rPr kumimoji="1" lang="ja-JP" altLang="en-US" sz="900">
                <a:solidFill>
                  <a:prstClr val="black"/>
                </a:solidFill>
                <a:latin typeface="Meiryo UI" panose="020B0604030504040204" pitchFamily="50" charset="-128"/>
                <a:ea typeface="Meiryo UI" panose="020B0604030504040204" pitchFamily="50" charset="-128"/>
              </a:rPr>
              <a:t>　</a:t>
            </a:r>
            <a:r>
              <a:rPr kumimoji="1" lang="ja-JP" altLang="en-US" sz="9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の推移</a:t>
            </a:r>
          </a:p>
        </p:txBody>
      </p:sp>
      <p:grpSp>
        <p:nvGrpSpPr>
          <p:cNvPr id="61" name="グループ化 60">
            <a:extLst>
              <a:ext uri="{FF2B5EF4-FFF2-40B4-BE49-F238E27FC236}">
                <a16:creationId xmlns:a16="http://schemas.microsoft.com/office/drawing/2014/main" id="{91B66E09-41A1-10E9-CA63-EB7C4C89A112}"/>
              </a:ext>
            </a:extLst>
          </p:cNvPr>
          <p:cNvGrpSpPr/>
          <p:nvPr/>
        </p:nvGrpSpPr>
        <p:grpSpPr>
          <a:xfrm>
            <a:off x="7035240" y="3690485"/>
            <a:ext cx="2650335" cy="1840449"/>
            <a:chOff x="3524546" y="1751711"/>
            <a:chExt cx="2650335" cy="1840449"/>
          </a:xfrm>
        </p:grpSpPr>
        <p:pic>
          <p:nvPicPr>
            <p:cNvPr id="62" name="図 61" descr="毛布の上に置かれたバッグ&#10;&#10;AI によって生成されたコンテンツは間違っている可能性があります。">
              <a:extLst>
                <a:ext uri="{FF2B5EF4-FFF2-40B4-BE49-F238E27FC236}">
                  <a16:creationId xmlns:a16="http://schemas.microsoft.com/office/drawing/2014/main" id="{ECEEC3AF-9F70-7686-578D-59CAE125F96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524546" y="1751711"/>
              <a:ext cx="1430552" cy="1133736"/>
            </a:xfrm>
            <a:prstGeom prst="rect">
              <a:avLst/>
            </a:prstGeom>
          </p:spPr>
        </p:pic>
        <p:sp>
          <p:nvSpPr>
            <p:cNvPr id="63" name="楕円 62">
              <a:extLst>
                <a:ext uri="{FF2B5EF4-FFF2-40B4-BE49-F238E27FC236}">
                  <a16:creationId xmlns:a16="http://schemas.microsoft.com/office/drawing/2014/main" id="{A1ACF497-E3C2-5B2F-18CB-D72F171474D4}"/>
                </a:ext>
              </a:extLst>
            </p:cNvPr>
            <p:cNvSpPr/>
            <p:nvPr/>
          </p:nvSpPr>
          <p:spPr>
            <a:xfrm>
              <a:off x="4106331" y="1768640"/>
              <a:ext cx="721881" cy="332197"/>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200" b="0" i="0" u="none" strike="noStrike" kern="120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endParaRPr>
            </a:p>
          </p:txBody>
        </p:sp>
        <p:cxnSp>
          <p:nvCxnSpPr>
            <p:cNvPr id="64" name="直線コネクタ 63">
              <a:extLst>
                <a:ext uri="{FF2B5EF4-FFF2-40B4-BE49-F238E27FC236}">
                  <a16:creationId xmlns:a16="http://schemas.microsoft.com/office/drawing/2014/main" id="{8B0D0343-89C4-D680-687A-3EB0CA82856F}"/>
                </a:ext>
              </a:extLst>
            </p:cNvPr>
            <p:cNvCxnSpPr>
              <a:cxnSpLocks/>
              <a:stCxn id="63" idx="6"/>
            </p:cNvCxnSpPr>
            <p:nvPr/>
          </p:nvCxnSpPr>
          <p:spPr>
            <a:xfrm>
              <a:off x="4828212" y="1934739"/>
              <a:ext cx="1346669" cy="521565"/>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5" name="直線コネクタ 64">
              <a:extLst>
                <a:ext uri="{FF2B5EF4-FFF2-40B4-BE49-F238E27FC236}">
                  <a16:creationId xmlns:a16="http://schemas.microsoft.com/office/drawing/2014/main" id="{48BEA147-73C2-9195-6C5F-22E9403C463D}"/>
                </a:ext>
              </a:extLst>
            </p:cNvPr>
            <p:cNvCxnSpPr>
              <a:cxnSpLocks/>
              <a:stCxn id="63" idx="4"/>
            </p:cNvCxnSpPr>
            <p:nvPr/>
          </p:nvCxnSpPr>
          <p:spPr>
            <a:xfrm>
              <a:off x="4467272" y="2100837"/>
              <a:ext cx="193134" cy="355467"/>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pic>
          <p:nvPicPr>
            <p:cNvPr id="66" name="図 65" descr="プラスチック容器に入った食べ物&#10;&#10;AI によって生成されたコンテンツは間違っている可能性があります。">
              <a:extLst>
                <a:ext uri="{FF2B5EF4-FFF2-40B4-BE49-F238E27FC236}">
                  <a16:creationId xmlns:a16="http://schemas.microsoft.com/office/drawing/2014/main" id="{E04E1937-3AA8-948C-CC86-EC948FC26ACC}"/>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660406" y="2456304"/>
              <a:ext cx="1514475" cy="1135856"/>
            </a:xfrm>
            <a:prstGeom prst="rect">
              <a:avLst/>
            </a:prstGeom>
            <a:ln w="25400">
              <a:solidFill>
                <a:srgbClr val="FF0000"/>
              </a:solidFill>
            </a:ln>
          </p:spPr>
        </p:pic>
      </p:grpSp>
      <p:grpSp>
        <p:nvGrpSpPr>
          <p:cNvPr id="67" name="グループ化 66">
            <a:extLst>
              <a:ext uri="{FF2B5EF4-FFF2-40B4-BE49-F238E27FC236}">
                <a16:creationId xmlns:a16="http://schemas.microsoft.com/office/drawing/2014/main" id="{DA3A987A-3543-DA86-A6B2-C776CEF2EE9A}"/>
              </a:ext>
            </a:extLst>
          </p:cNvPr>
          <p:cNvGrpSpPr/>
          <p:nvPr/>
        </p:nvGrpSpPr>
        <p:grpSpPr>
          <a:xfrm>
            <a:off x="4651225" y="3622325"/>
            <a:ext cx="2442664" cy="1858233"/>
            <a:chOff x="-109326" y="2087216"/>
            <a:chExt cx="3346869" cy="2127088"/>
          </a:xfrm>
        </p:grpSpPr>
        <p:graphicFrame>
          <p:nvGraphicFramePr>
            <p:cNvPr id="68" name="グラフ 67">
              <a:extLst>
                <a:ext uri="{FF2B5EF4-FFF2-40B4-BE49-F238E27FC236}">
                  <a16:creationId xmlns:a16="http://schemas.microsoft.com/office/drawing/2014/main" id="{D9AF5FFF-B964-5FD1-08C9-CB5BA975EB97}"/>
                </a:ext>
              </a:extLst>
            </p:cNvPr>
            <p:cNvGraphicFramePr>
              <a:graphicFrameLocks/>
            </p:cNvGraphicFramePr>
            <p:nvPr>
              <p:extLst>
                <p:ext uri="{D42A27DB-BD31-4B8C-83A1-F6EECF244321}">
                  <p14:modId xmlns:p14="http://schemas.microsoft.com/office/powerpoint/2010/main" val="429912850"/>
                </p:ext>
              </p:extLst>
            </p:nvPr>
          </p:nvGraphicFramePr>
          <p:xfrm>
            <a:off x="299798" y="2159506"/>
            <a:ext cx="2937745" cy="2054798"/>
          </p:xfrm>
          <a:graphic>
            <a:graphicData uri="http://schemas.openxmlformats.org/drawingml/2006/chart">
              <c:chart xmlns:c="http://schemas.openxmlformats.org/drawingml/2006/chart" xmlns:r="http://schemas.openxmlformats.org/officeDocument/2006/relationships" r:id="rId10"/>
            </a:graphicData>
          </a:graphic>
        </p:graphicFrame>
        <p:sp>
          <p:nvSpPr>
            <p:cNvPr id="69" name="テキスト ボックス 68">
              <a:extLst>
                <a:ext uri="{FF2B5EF4-FFF2-40B4-BE49-F238E27FC236}">
                  <a16:creationId xmlns:a16="http://schemas.microsoft.com/office/drawing/2014/main" id="{B6FE4EB8-FF03-94E8-308D-B7939905D338}"/>
                </a:ext>
              </a:extLst>
            </p:cNvPr>
            <p:cNvSpPr txBox="1"/>
            <p:nvPr/>
          </p:nvSpPr>
          <p:spPr>
            <a:xfrm>
              <a:off x="-109326" y="2087216"/>
              <a:ext cx="668296" cy="251505"/>
            </a:xfrm>
            <a:prstGeom prst="rect">
              <a:avLst/>
            </a:prstGeom>
            <a:noFill/>
          </p:spPr>
          <p:txBody>
            <a:bodyPr wrap="none" rtlCol="0">
              <a:spAutoFit/>
            </a:bodyPr>
            <a:lstStyle/>
            <a:p>
              <a:pPr marL="0" marR="0" lvl="0" indent="0" algn="l" defTabSz="342909" rtl="0" eaLnBrk="1" fontAlgn="auto" latinLnBrk="0" hangingPunct="1">
                <a:lnSpc>
                  <a:spcPct val="100000"/>
                </a:lnSpc>
                <a:spcBef>
                  <a:spcPts val="0"/>
                </a:spcBef>
                <a:spcAft>
                  <a:spcPts val="0"/>
                </a:spcAft>
                <a:buClrTx/>
                <a:buSzTx/>
                <a:buFontTx/>
                <a:buNone/>
                <a:tabLst/>
                <a:defRPr/>
              </a:pPr>
              <a:r>
                <a:rPr kumimoji="0" lang="ja-JP" altLang="en-US" sz="75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rPr>
                <a:t>（万件）</a:t>
              </a:r>
            </a:p>
          </p:txBody>
        </p:sp>
      </p:grpSp>
      <p:sp>
        <p:nvSpPr>
          <p:cNvPr id="70" name="正方形/長方形 69">
            <a:extLst>
              <a:ext uri="{FF2B5EF4-FFF2-40B4-BE49-F238E27FC236}">
                <a16:creationId xmlns:a16="http://schemas.microsoft.com/office/drawing/2014/main" id="{FB7E11B0-A068-EBCF-C171-8919817C2CDB}"/>
              </a:ext>
            </a:extLst>
          </p:cNvPr>
          <p:cNvSpPr/>
          <p:nvPr/>
        </p:nvSpPr>
        <p:spPr>
          <a:xfrm flipV="1">
            <a:off x="4787035" y="5833611"/>
            <a:ext cx="5037901" cy="932319"/>
          </a:xfrm>
          <a:prstGeom prst="rect">
            <a:avLst/>
          </a:prstGeom>
          <a:noFill/>
          <a:ln w="19050" cap="flat" cmpd="sng" algn="ctr">
            <a:solidFill>
              <a:srgbClr val="002060"/>
            </a:solidFill>
            <a:prstDash val="solid"/>
          </a:ln>
          <a:effectLst/>
        </p:spPr>
        <p:txBody>
          <a:bodyPr lIns="71924" tIns="35962" rIns="71924" bIns="35962" rtlCol="0" anchor="ctr" anchorCtr="0"/>
          <a:lstStyle/>
          <a:p>
            <a:pPr marL="179388" marR="0" lvl="0" indent="-358775" defTabSz="914400" eaLnBrk="1" fontAlgn="base" latinLnBrk="0" hangingPunct="0">
              <a:lnSpc>
                <a:spcPct val="100000"/>
              </a:lnSpc>
              <a:spcBef>
                <a:spcPct val="0"/>
              </a:spcBef>
              <a:spcAft>
                <a:spcPts val="400"/>
              </a:spcAft>
              <a:buClrTx/>
              <a:buSzTx/>
              <a:buFontTx/>
              <a:buNone/>
              <a:tabLst/>
              <a:defRPr/>
            </a:pPr>
            <a:endParaRPr kumimoji="1" lang="en-US" altLang="ja-JP" sz="11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a:p>
            <a:pPr marL="179388" marR="0" lvl="0" indent="-358775" defTabSz="914400" eaLnBrk="1" fontAlgn="base" latinLnBrk="0" hangingPunct="0">
              <a:lnSpc>
                <a:spcPct val="100000"/>
              </a:lnSpc>
              <a:spcBef>
                <a:spcPct val="0"/>
              </a:spcBef>
              <a:spcAft>
                <a:spcPts val="400"/>
              </a:spcAft>
              <a:buClrTx/>
              <a:buSzTx/>
              <a:buFontTx/>
              <a:buNone/>
              <a:tabLst/>
              <a:defRPr/>
            </a:pPr>
            <a:endParaRPr kumimoji="1" lang="en-US" altLang="ja-JP" sz="11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a:p>
            <a:pPr marL="179388" marR="0" lvl="0" indent="-358775" defTabSz="914400" eaLnBrk="1" fontAlgn="base" latinLnBrk="0" hangingPunct="0">
              <a:lnSpc>
                <a:spcPct val="100000"/>
              </a:lnSpc>
              <a:spcBef>
                <a:spcPct val="0"/>
              </a:spcBef>
              <a:spcAft>
                <a:spcPts val="400"/>
              </a:spcAft>
              <a:buClrTx/>
              <a:buSzTx/>
              <a:buFontTx/>
              <a:buNone/>
              <a:tabLst/>
              <a:defRPr/>
            </a:pPr>
            <a:endParaRPr kumimoji="1" lang="en-US" altLang="ja-JP" sz="11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a:p>
            <a:pPr marL="179388" marR="0" lvl="0" indent="-358775" defTabSz="914400" eaLnBrk="1" fontAlgn="base" latinLnBrk="0" hangingPunct="0">
              <a:lnSpc>
                <a:spcPct val="100000"/>
              </a:lnSpc>
              <a:spcBef>
                <a:spcPct val="0"/>
              </a:spcBef>
              <a:spcAft>
                <a:spcPts val="400"/>
              </a:spcAft>
              <a:buClrTx/>
              <a:buSzTx/>
              <a:buFontTx/>
              <a:buNone/>
              <a:tabLst/>
              <a:defRPr/>
            </a:pPr>
            <a:endParaRPr kumimoji="1" lang="en-US" altLang="ja-JP" sz="11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a:p>
            <a:pPr marL="179388" marR="0" lvl="0" indent="-358775" defTabSz="914400" eaLnBrk="1" fontAlgn="base" latinLnBrk="0" hangingPunct="0">
              <a:lnSpc>
                <a:spcPct val="100000"/>
              </a:lnSpc>
              <a:spcBef>
                <a:spcPct val="0"/>
              </a:spcBef>
              <a:spcAft>
                <a:spcPts val="400"/>
              </a:spcAft>
              <a:buClrTx/>
              <a:buSzTx/>
              <a:buFontTx/>
              <a:buNone/>
              <a:tabLst/>
              <a:defRPr/>
            </a:pPr>
            <a:endParaRPr kumimoji="1" lang="en-US" altLang="ja-JP" sz="11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a:p>
            <a:pPr marL="179388" marR="0" lvl="0" indent="-358775" defTabSz="914400" eaLnBrk="1" fontAlgn="base" latinLnBrk="0" hangingPunct="0">
              <a:lnSpc>
                <a:spcPct val="100000"/>
              </a:lnSpc>
              <a:spcBef>
                <a:spcPct val="0"/>
              </a:spcBef>
              <a:spcAft>
                <a:spcPts val="400"/>
              </a:spcAft>
              <a:buClrTx/>
              <a:buSzTx/>
              <a:buFontTx/>
              <a:buNone/>
              <a:tabLst/>
              <a:defRPr/>
            </a:pPr>
            <a:endParaRPr kumimoji="1" lang="en-US" altLang="ja-JP" sz="11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a:p>
            <a:pPr marL="179388" marR="0" lvl="0" indent="-358775" defTabSz="914400" eaLnBrk="1" fontAlgn="base" latinLnBrk="0" hangingPunct="0">
              <a:lnSpc>
                <a:spcPct val="100000"/>
              </a:lnSpc>
              <a:spcBef>
                <a:spcPct val="0"/>
              </a:spcBef>
              <a:spcAft>
                <a:spcPts val="400"/>
              </a:spcAft>
              <a:buClrTx/>
              <a:buSzTx/>
              <a:buFontTx/>
              <a:buNone/>
              <a:tabLst/>
              <a:defRPr/>
            </a:pPr>
            <a:endParaRPr kumimoji="1" lang="en-US" altLang="ja-JP" sz="11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a:p>
            <a:pPr marL="179388" marR="0" lvl="0" indent="-358775" defTabSz="914400" eaLnBrk="1" fontAlgn="base" latinLnBrk="0" hangingPunct="0">
              <a:lnSpc>
                <a:spcPct val="100000"/>
              </a:lnSpc>
              <a:spcBef>
                <a:spcPct val="0"/>
              </a:spcBef>
              <a:spcAft>
                <a:spcPts val="400"/>
              </a:spcAft>
              <a:buClrTx/>
              <a:buSzTx/>
              <a:buFontTx/>
              <a:buNone/>
              <a:tabLst/>
              <a:defRPr/>
            </a:pPr>
            <a:endParaRPr kumimoji="1" lang="en-US" altLang="ja-JP" sz="1100" b="0" i="0" u="none" strike="noStrike" kern="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71" name="正方形/長方形 70">
            <a:extLst>
              <a:ext uri="{FF2B5EF4-FFF2-40B4-BE49-F238E27FC236}">
                <a16:creationId xmlns:a16="http://schemas.microsoft.com/office/drawing/2014/main" id="{D6C4064E-CF4E-4E97-A08D-120844F57733}"/>
              </a:ext>
            </a:extLst>
          </p:cNvPr>
          <p:cNvSpPr/>
          <p:nvPr/>
        </p:nvSpPr>
        <p:spPr>
          <a:xfrm>
            <a:off x="4804244" y="5990180"/>
            <a:ext cx="4931571" cy="615553"/>
          </a:xfrm>
          <a:prstGeom prst="rect">
            <a:avLst/>
          </a:prstGeom>
          <a:noFill/>
        </p:spPr>
        <p:txBody>
          <a:bodyPr wrap="square">
            <a:spAutoFit/>
          </a:bodyPr>
          <a:lstStyle/>
          <a:p>
            <a:r>
              <a:rPr lang="ja-JP" altLang="en-US" sz="1200">
                <a:solidFill>
                  <a:prstClr val="black"/>
                </a:solidFill>
                <a:latin typeface="Meiryo UI" panose="020B0604030504040204" pitchFamily="50" charset="-128"/>
                <a:ea typeface="Meiryo UI" panose="020B0604030504040204" pitchFamily="50" charset="-128"/>
              </a:rPr>
              <a:t>公布の日から起算して３月を超えない範囲内において政令で定める日</a:t>
            </a:r>
          </a:p>
          <a:p>
            <a:r>
              <a:rPr lang="ja-JP" altLang="en-US" sz="1100">
                <a:solidFill>
                  <a:prstClr val="black"/>
                </a:solidFill>
                <a:latin typeface="Meiryo UI" panose="020B0604030504040204" pitchFamily="50" charset="-128"/>
                <a:ea typeface="Meiryo UI" panose="020B0604030504040204" pitchFamily="50" charset="-128"/>
              </a:rPr>
              <a:t>（</a:t>
            </a:r>
            <a:r>
              <a:rPr lang="ja-JP" altLang="en-US" sz="1050">
                <a:solidFill>
                  <a:prstClr val="black"/>
                </a:solidFill>
                <a:latin typeface="Meiryo UI" panose="020B0604030504040204" pitchFamily="50" charset="-128"/>
                <a:ea typeface="Meiryo UI" panose="020B0604030504040204" pitchFamily="50" charset="-128"/>
              </a:rPr>
              <a:t>ただし、２（１）、（２）②は公布の日。２（２）①は公布の日から起算して１年を超えない範囲内において政令で定める日</a:t>
            </a:r>
            <a:r>
              <a:rPr lang="ja-JP" altLang="en-US" sz="1100">
                <a:solidFill>
                  <a:prstClr val="black"/>
                </a:solidFill>
                <a:latin typeface="Meiryo UI" panose="020B0604030504040204" pitchFamily="50" charset="-128"/>
                <a:ea typeface="Meiryo UI" panose="020B0604030504040204" pitchFamily="50" charset="-128"/>
              </a:rPr>
              <a:t>）</a:t>
            </a:r>
          </a:p>
        </p:txBody>
      </p:sp>
      <p:sp>
        <p:nvSpPr>
          <p:cNvPr id="72" name="正方形/長方形 71">
            <a:extLst>
              <a:ext uri="{FF2B5EF4-FFF2-40B4-BE49-F238E27FC236}">
                <a16:creationId xmlns:a16="http://schemas.microsoft.com/office/drawing/2014/main" id="{F49F4029-23E4-BC50-D157-894FED0BCED4}"/>
              </a:ext>
            </a:extLst>
          </p:cNvPr>
          <p:cNvSpPr/>
          <p:nvPr/>
        </p:nvSpPr>
        <p:spPr>
          <a:xfrm>
            <a:off x="4776866" y="5784167"/>
            <a:ext cx="1287475" cy="246221"/>
          </a:xfrm>
          <a:prstGeom prst="rect">
            <a:avLst/>
          </a:prstGeom>
          <a:solidFill>
            <a:srgbClr val="1F497D"/>
          </a:solidFill>
          <a:ln w="19050" cap="flat" cmpd="dbl" algn="ctr">
            <a:noFill/>
            <a:prstDash val="solid"/>
          </a:ln>
          <a:effectLst/>
        </p:spPr>
        <p:txBody>
          <a:bodyPr lIns="71924" tIns="35962" rIns="71924" bIns="35962" rtlCol="0" anchor="ctr" anchorCtr="0"/>
          <a:lstStyle/>
          <a:p>
            <a:pPr marL="164553" marR="0" lvl="0" indent="-164553" algn="ctr" defTabSz="914400" eaLnBrk="1" fontAlgn="base" latinLnBrk="0" hangingPunct="1">
              <a:lnSpc>
                <a:spcPct val="100000"/>
              </a:lnSpc>
              <a:spcBef>
                <a:spcPct val="50000"/>
              </a:spcBef>
              <a:spcAft>
                <a:spcPct val="0"/>
              </a:spcAft>
              <a:buClrTx/>
              <a:buSzTx/>
              <a:buFontTx/>
              <a:buNone/>
              <a:tabLst/>
              <a:defRPr/>
            </a:pPr>
            <a:r>
              <a:rPr kumimoji="1" lang="ja-JP" altLang="en-US" sz="1400" b="1" i="0" u="none" strike="noStrike" kern="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rPr>
              <a:t>施行期日</a:t>
            </a:r>
          </a:p>
        </p:txBody>
      </p:sp>
      <p:sp>
        <p:nvSpPr>
          <p:cNvPr id="73" name="L 字 72">
            <a:extLst>
              <a:ext uri="{FF2B5EF4-FFF2-40B4-BE49-F238E27FC236}">
                <a16:creationId xmlns:a16="http://schemas.microsoft.com/office/drawing/2014/main" id="{68187B24-84BF-6859-0439-5009B15457C7}"/>
              </a:ext>
            </a:extLst>
          </p:cNvPr>
          <p:cNvSpPr/>
          <p:nvPr/>
        </p:nvSpPr>
        <p:spPr>
          <a:xfrm rot="5400000">
            <a:off x="2361421" y="-635805"/>
            <a:ext cx="5149465" cy="9777864"/>
          </a:xfrm>
          <a:prstGeom prst="corner">
            <a:avLst>
              <a:gd name="adj1" fmla="val 89807"/>
              <a:gd name="adj2" fmla="val 76734"/>
            </a:avLst>
          </a:prstGeom>
          <a:no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4" name="正方形/長方形 73">
            <a:extLst>
              <a:ext uri="{FF2B5EF4-FFF2-40B4-BE49-F238E27FC236}">
                <a16:creationId xmlns:a16="http://schemas.microsoft.com/office/drawing/2014/main" id="{B4B289D9-0CC5-6BA9-A2C6-4327F389FB0C}"/>
              </a:ext>
            </a:extLst>
          </p:cNvPr>
          <p:cNvSpPr/>
          <p:nvPr/>
        </p:nvSpPr>
        <p:spPr>
          <a:xfrm>
            <a:off x="39000" y="1632948"/>
            <a:ext cx="1437821" cy="246221"/>
          </a:xfrm>
          <a:prstGeom prst="rect">
            <a:avLst/>
          </a:prstGeom>
          <a:solidFill>
            <a:srgbClr val="1F497D"/>
          </a:solidFill>
          <a:ln w="19050" cap="flat" cmpd="dbl" algn="ctr">
            <a:noFill/>
            <a:prstDash val="solid"/>
          </a:ln>
          <a:effectLst/>
        </p:spPr>
        <p:txBody>
          <a:bodyPr lIns="71924" tIns="35962" rIns="71924" bIns="35962" rtlCol="0" anchor="ctr" anchorCtr="0"/>
          <a:lstStyle/>
          <a:p>
            <a:pPr marL="164553" marR="0" lvl="0" indent="-164553" algn="ctr" defTabSz="914400" eaLnBrk="1" fontAlgn="base" latinLnBrk="0" hangingPunct="1">
              <a:lnSpc>
                <a:spcPct val="100000"/>
              </a:lnSpc>
              <a:spcBef>
                <a:spcPct val="50000"/>
              </a:spcBef>
              <a:spcAft>
                <a:spcPct val="0"/>
              </a:spcAft>
              <a:buClrTx/>
              <a:buSzTx/>
              <a:buFontTx/>
              <a:buNone/>
              <a:tabLst/>
              <a:defRPr/>
            </a:pPr>
            <a:r>
              <a:rPr kumimoji="1" lang="ja-JP" altLang="en-US" sz="1400" b="1" i="0" u="none" strike="noStrike" kern="0" cap="none" spc="0" normalizeH="0" baseline="0" noProof="0">
                <a:ln>
                  <a:noFill/>
                </a:ln>
                <a:solidFill>
                  <a:prstClr val="white"/>
                </a:solidFill>
                <a:effectLst/>
                <a:uLnTx/>
                <a:uFillTx/>
                <a:latin typeface="Meiryo UI" panose="020B0604030504040204" pitchFamily="50" charset="-128"/>
                <a:ea typeface="Meiryo UI" panose="020B0604030504040204" pitchFamily="50" charset="-128"/>
              </a:rPr>
              <a:t>法律案の概要</a:t>
            </a:r>
          </a:p>
        </p:txBody>
      </p:sp>
      <p:sp>
        <p:nvSpPr>
          <p:cNvPr id="76" name="スライド番号プレースホルダー 1">
            <a:extLst>
              <a:ext uri="{FF2B5EF4-FFF2-40B4-BE49-F238E27FC236}">
                <a16:creationId xmlns:a16="http://schemas.microsoft.com/office/drawing/2014/main" id="{EEE10825-5E4B-CAD3-26AF-3628B9A3870F}"/>
              </a:ext>
            </a:extLst>
          </p:cNvPr>
          <p:cNvSpPr txBox="1">
            <a:spLocks/>
          </p:cNvSpPr>
          <p:nvPr/>
        </p:nvSpPr>
        <p:spPr>
          <a:xfrm>
            <a:off x="9377916" y="6492875"/>
            <a:ext cx="528083"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45C44A2-0521-40F4-9685-7B17A4C4EFFF}" type="slidenum">
              <a:rPr kumimoji="1" lang="ja-JP" altLang="en-US" smtClean="0">
                <a:latin typeface="Meiryo UI" panose="020B0604030504040204" pitchFamily="50" charset="-128"/>
                <a:ea typeface="Meiryo UI" panose="020B0604030504040204" pitchFamily="50" charset="-128"/>
              </a:rPr>
              <a:pPr algn="r"/>
              <a:t>8</a:t>
            </a:fld>
            <a:endParaRPr kumimoji="1" lang="ja-JP" altLang="en-US">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297846060"/>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1_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3.xml><?xml version="1.0" encoding="utf-8"?>
<a:theme xmlns:a="http://schemas.openxmlformats.org/drawingml/2006/main" name="3_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4.xml><?xml version="1.0" encoding="utf-8"?>
<a:theme xmlns:a="http://schemas.openxmlformats.org/drawingml/2006/main" name="4_Office テーマ">
  <a:themeElements>
    <a:clrScheme name="Office テーマ">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テーマ">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2_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6.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AFAAEEF5D7FB3D458A26073E26738796" ma:contentTypeVersion="17" ma:contentTypeDescription="新しいドキュメントを作成します。" ma:contentTypeScope="" ma:versionID="bfd01d44a0f113f02753c95a1f92a998">
  <xsd:schema xmlns:xsd="http://www.w3.org/2001/XMLSchema" xmlns:xs="http://www.w3.org/2001/XMLSchema" xmlns:p="http://schemas.microsoft.com/office/2006/metadata/properties" xmlns:ns2="4e25717e-45ab-451c-957d-296cd6ebe27e" xmlns:ns3="85ec59af-1a16-40a0-b163-384e34c79a5c" targetNamespace="http://schemas.microsoft.com/office/2006/metadata/properties" ma:root="true" ma:fieldsID="5dc7d1c505ee613f6136550043d63deb" ns2:_="" ns3:_="">
    <xsd:import namespace="4e25717e-45ab-451c-957d-296cd6ebe27e"/>
    <xsd:import namespace="85ec59af-1a16-40a0-b163-384e34c79a5c"/>
    <xsd:element name="properties">
      <xsd:complexType>
        <xsd:sequence>
          <xsd:element name="documentManagement">
            <xsd:complexType>
              <xsd:all>
                <xsd:element ref="ns2:_x4f5c__x6210__x65e5__x6642_" minOccurs="0"/>
                <xsd:element ref="ns2:MediaServiceMetadata" minOccurs="0"/>
                <xsd:element ref="ns2:MediaServiceFastMetadata" minOccurs="0"/>
                <xsd:element ref="ns2:MediaLengthInSeconds" minOccurs="0"/>
                <xsd:element ref="ns2:MediaServiceDateTaken" minOccurs="0"/>
                <xsd:element ref="ns2:MediaServiceLocation" minOccurs="0"/>
                <xsd:element ref="ns2:MediaServiceGenerationTime" minOccurs="0"/>
                <xsd:element ref="ns2:MediaServiceEventHashCode" minOccurs="0"/>
                <xsd:element ref="ns2:lcf76f155ced4ddcb4097134ff3c332f" minOccurs="0"/>
                <xsd:element ref="ns3:TaxCatchAll" minOccurs="0"/>
                <xsd:element ref="ns2:MediaServiceOCR" minOccurs="0"/>
                <xsd:element ref="ns2:MediaServiceObjectDetectorVersions" minOccurs="0"/>
                <xsd:element ref="ns2:_Flow_SignoffStatus" minOccurs="0"/>
                <xsd:element ref="ns2:MediaServiceSearchProperties" minOccurs="0"/>
                <xsd:element ref="ns2:_x3042_"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e25717e-45ab-451c-957d-296cd6ebe27e" elementFormDefault="qualified">
    <xsd:import namespace="http://schemas.microsoft.com/office/2006/documentManagement/types"/>
    <xsd:import namespace="http://schemas.microsoft.com/office/infopath/2007/PartnerControls"/>
    <xsd:element name="_x4f5c__x6210__x65e5__x6642_" ma:index="8" nillable="true" ma:displayName="作成日時" ma:default="" ma:description="" ma:format="DateTime" ma:internalName="_x4f5c__x6210__x65e5__x6642_">
      <xsd:simpleType>
        <xsd:restriction base="dms:DateTime"/>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LengthInSeconds" ma:index="11" nillable="true" ma:displayName="MediaLengthInSeconds" ma:hidden="true" ma:internalName="MediaLengthInSeconds" ma:readOnly="true">
      <xsd:simpleType>
        <xsd:restriction base="dms:Unknown"/>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Location" ma:index="13" nillable="true" ma:displayName="Location" ma:description="" ma:indexed="true"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画像タグ" ma:readOnly="false" ma:fieldId="{5cf76f15-5ced-4ddc-b409-7134ff3c332f}" ma:taxonomyMulti="true" ma:sspId="1e1c6816-2a4f-4461-93c7-8dd281d6228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ObjectDetectorVersions" ma:index="20" nillable="true" ma:displayName="MediaServiceObjectDetectorVersions" ma:description="" ma:hidden="true" ma:indexed="true" ma:internalName="MediaServiceObjectDetectorVersions" ma:readOnly="true">
      <xsd:simpleType>
        <xsd:restriction base="dms:Text"/>
      </xsd:simpleType>
    </xsd:element>
    <xsd:element name="_Flow_SignoffStatus" ma:index="21" nillable="true" ma:displayName="承認の状態" ma:internalName="_x627f__x8a8d__x306e__x72b6__x614b_">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_x3042_" ma:index="23" nillable="true" ma:displayName="あ" ma:format="Dropdown" ma:internalName="_x3042_">
      <xsd:simpleType>
        <xsd:restriction base="dms:Note">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5ec59af-1a16-40a0-b163-384e34c79a5c"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4240bee7-2148-4c92-903a-8c688a6d17d6}" ma:internalName="TaxCatchAll" ma:showField="CatchAllData" ma:web="85ec59af-1a16-40a0-b163-384e34c79a5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5ec59af-1a16-40a0-b163-384e34c79a5c" xsi:nil="true"/>
    <lcf76f155ced4ddcb4097134ff3c332f xmlns="4e25717e-45ab-451c-957d-296cd6ebe27e">
      <Terms xmlns="http://schemas.microsoft.com/office/infopath/2007/PartnerControls"/>
    </lcf76f155ced4ddcb4097134ff3c332f>
    <_x4f5c__x6210__x65e5__x6642_ xmlns="4e25717e-45ab-451c-957d-296cd6ebe27e" xsi:nil="true"/>
    <_Flow_SignoffStatus xmlns="4e25717e-45ab-451c-957d-296cd6ebe27e" xsi:nil="true"/>
    <_x3042_ xmlns="4e25717e-45ab-451c-957d-296cd6ebe27e" xsi:nil="true"/>
  </documentManagement>
</p:properties>
</file>

<file path=customXml/itemProps1.xml><?xml version="1.0" encoding="utf-8"?>
<ds:datastoreItem xmlns:ds="http://schemas.openxmlformats.org/officeDocument/2006/customXml" ds:itemID="{C94C89A6-25A7-4A93-AFAA-F00ACFF0DAD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e25717e-45ab-451c-957d-296cd6ebe27e"/>
    <ds:schemaRef ds:uri="85ec59af-1a16-40a0-b163-384e34c79a5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40F4B1E-D7B8-40B4-93A5-0C1EFF44AB72}">
  <ds:schemaRefs>
    <ds:schemaRef ds:uri="http://schemas.microsoft.com/sharepoint/v3/contenttype/forms"/>
  </ds:schemaRefs>
</ds:datastoreItem>
</file>

<file path=customXml/itemProps3.xml><?xml version="1.0" encoding="utf-8"?>
<ds:datastoreItem xmlns:ds="http://schemas.openxmlformats.org/officeDocument/2006/customXml" ds:itemID="{729C5226-4E1B-4C02-AAD0-72F30DE4CE4B}">
  <ds:schemaRefs>
    <ds:schemaRef ds:uri="http://purl.org/dc/elements/1.1/"/>
    <ds:schemaRef ds:uri="http://purl.org/dc/terms/"/>
    <ds:schemaRef ds:uri="http://schemas.microsoft.com/office/2006/documentManagement/types"/>
    <ds:schemaRef ds:uri="http://www.w3.org/XML/1998/namespace"/>
    <ds:schemaRef ds:uri="http://purl.org/dc/dcmitype/"/>
    <ds:schemaRef ds:uri="http://schemas.microsoft.com/office/2006/metadata/properties"/>
    <ds:schemaRef ds:uri="85ec59af-1a16-40a0-b163-384e34c79a5c"/>
    <ds:schemaRef ds:uri="http://schemas.openxmlformats.org/package/2006/metadata/core-properties"/>
    <ds:schemaRef ds:uri="http://schemas.microsoft.com/office/infopath/2007/PartnerControls"/>
    <ds:schemaRef ds:uri="4e25717e-45ab-451c-957d-296cd6ebe27e"/>
  </ds:schemaRefs>
</ds:datastoreItem>
</file>

<file path=docProps/app.xml><?xml version="1.0" encoding="utf-8"?>
<Properties xmlns="http://schemas.openxmlformats.org/officeDocument/2006/extended-properties" xmlns:vt="http://schemas.openxmlformats.org/officeDocument/2006/docPropsVTypes">
  <Template/>
  <TotalTime>446</TotalTime>
  <Words>4253</Words>
  <Application>Microsoft Office PowerPoint</Application>
  <PresentationFormat>A4 210 x 297 mm</PresentationFormat>
  <Paragraphs>587</Paragraphs>
  <Slides>19</Slides>
  <Notes>12</Notes>
  <HiddenSlides>0</HiddenSlides>
  <MMClips>0</MMClips>
  <ScaleCrop>false</ScaleCrop>
  <HeadingPairs>
    <vt:vector size="6" baseType="variant">
      <vt:variant>
        <vt:lpstr>使用されているフォント</vt:lpstr>
      </vt:variant>
      <vt:variant>
        <vt:i4>7</vt:i4>
      </vt:variant>
      <vt:variant>
        <vt:lpstr>テーマ</vt:lpstr>
      </vt:variant>
      <vt:variant>
        <vt:i4>5</vt:i4>
      </vt:variant>
      <vt:variant>
        <vt:lpstr>スライド タイトル</vt:lpstr>
      </vt:variant>
      <vt:variant>
        <vt:i4>19</vt:i4>
      </vt:variant>
    </vt:vector>
  </HeadingPairs>
  <TitlesOfParts>
    <vt:vector size="31" baseType="lpstr">
      <vt:lpstr>Meiryo UI</vt:lpstr>
      <vt:lpstr>メイリオ</vt:lpstr>
      <vt:lpstr>游ゴシック</vt:lpstr>
      <vt:lpstr>Arial</vt:lpstr>
      <vt:lpstr>Calibri</vt:lpstr>
      <vt:lpstr>Calibri Light</vt:lpstr>
      <vt:lpstr>Wingdings</vt:lpstr>
      <vt:lpstr>Office テーマ</vt:lpstr>
      <vt:lpstr>1_Office テーマ</vt:lpstr>
      <vt:lpstr>3_Office テーマ</vt:lpstr>
      <vt:lpstr>4_Office テーマ</vt:lpstr>
      <vt:lpstr>2_Office テーマ</vt:lpstr>
      <vt:lpstr>家畜伝染病予防法の改正に伴う 家畜防疫互助事業の取扱い</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最新の発生状況等はこちらをご参照ください</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鈴木 孝一郎(SUZUKI Koichiro)</dc:creator>
  <cp:lastModifiedBy>k-maehara</cp:lastModifiedBy>
  <cp:revision>4</cp:revision>
  <cp:lastPrinted>2026-05-29T05:24:01Z</cp:lastPrinted>
  <dcterms:created xsi:type="dcterms:W3CDTF">2024-11-17T00:28:44Z</dcterms:created>
  <dcterms:modified xsi:type="dcterms:W3CDTF">2026-07-31T03:20:13Z</dcterms:modified>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0x010100AFAAEEF5D7FB3D458A26073E26738796</vt:lpwstr>
  </property>
  <property fmtid="{D5CDD505-2E9C-101B-9397-08002B2CF9AE}" pid="3" name="MediaServiceImageTags">
    <vt:lpwstr/>
  </property>
</Properties>
</file>