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sldIdLst>
    <p:sldId id="268" r:id="rId5"/>
    <p:sldId id="269" r:id="rId6"/>
    <p:sldId id="270" r:id="rId7"/>
    <p:sldId id="271" r:id="rId8"/>
    <p:sldId id="272" r:id="rId9"/>
    <p:sldId id="273" r:id="rId10"/>
    <p:sldId id="274" r:id="rId11"/>
    <p:sldId id="275" r:id="rId1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3" d="100"/>
          <a:sy n="83" d="100"/>
        </p:scale>
        <p:origin x="28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821608" cy="900558"/>
            <a:chOff x="205683" y="2009675"/>
            <a:chExt cx="6821608" cy="900558"/>
          </a:xfrm>
        </p:grpSpPr>
        <p:grpSp>
          <p:nvGrpSpPr>
            <p:cNvPr id="6" name="グループ化 5"/>
            <p:cNvGrpSpPr/>
            <p:nvPr/>
          </p:nvGrpSpPr>
          <p:grpSpPr>
            <a:xfrm>
              <a:off x="205683" y="2009675"/>
              <a:ext cx="6821608" cy="895814"/>
              <a:chOff x="205684" y="2047412"/>
              <a:chExt cx="682160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 name="グループ化 4"/>
              <p:cNvGrpSpPr/>
              <p:nvPr/>
            </p:nvGrpSpPr>
            <p:grpSpPr>
              <a:xfrm>
                <a:off x="1605772" y="2212015"/>
                <a:ext cx="5421520" cy="307777"/>
                <a:chOff x="1605772" y="2178562"/>
                <a:chExt cx="5421520" cy="307777"/>
              </a:xfrm>
            </p:grpSpPr>
            <p:sp>
              <p:nvSpPr>
                <p:cNvPr id="86" name="テキスト ボックス 85"/>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87" name="テキスト ボックス 86"/>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88" name="テキスト ボックス 87"/>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389676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31"/>
            <a:ext cx="6458043" cy="511493"/>
            <a:chOff x="185556" y="3407740"/>
            <a:chExt cx="6458043" cy="579526"/>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CE6ED3-81DD-44C3-B326-442BDAC742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A1361D1-A270-4F34-8BE2-A3A2212185B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DE6AB66-62C0-4A37-8072-9084A06618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1465</TotalTime>
  <Words>1733</Words>
  <Application>Microsoft Office PowerPoint</Application>
  <PresentationFormat>A4 210 x 297 mm</PresentationFormat>
  <Paragraphs>255</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平田　千夏</cp:lastModifiedBy>
  <cp:revision>429</cp:revision>
  <cp:lastPrinted>2021-06-28T05:24:59Z</cp:lastPrinted>
  <dcterms:created xsi:type="dcterms:W3CDTF">2021-06-21T06:44:25Z</dcterms:created>
  <dcterms:modified xsi:type="dcterms:W3CDTF">2021-07-05T11:19:27Z</dcterms:modified>
</cp:coreProperties>
</file>